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notesMasterIdLst>
    <p:notesMasterId r:id="rId46"/>
  </p:notesMasterIdLst>
  <p:sldIdLst>
    <p:sldId id="2147479580" r:id="rId2"/>
    <p:sldId id="2147479581" r:id="rId3"/>
    <p:sldId id="2147479582" r:id="rId4"/>
    <p:sldId id="2147479583" r:id="rId5"/>
    <p:sldId id="2147479584" r:id="rId6"/>
    <p:sldId id="2147479586" r:id="rId7"/>
    <p:sldId id="2147479605" r:id="rId8"/>
    <p:sldId id="2147479591" r:id="rId9"/>
    <p:sldId id="2147479606" r:id="rId10"/>
    <p:sldId id="2147479596" r:id="rId11"/>
    <p:sldId id="2147479607" r:id="rId12"/>
    <p:sldId id="2147479597" r:id="rId13"/>
    <p:sldId id="2147479608" r:id="rId14"/>
    <p:sldId id="2147479598" r:id="rId15"/>
    <p:sldId id="2147479609" r:id="rId16"/>
    <p:sldId id="2147479599" r:id="rId17"/>
    <p:sldId id="2147479610" r:id="rId18"/>
    <p:sldId id="2147479600" r:id="rId19"/>
    <p:sldId id="2147479611" r:id="rId20"/>
    <p:sldId id="2147479601" r:id="rId21"/>
    <p:sldId id="2147479612" r:id="rId22"/>
    <p:sldId id="2147479602" r:id="rId23"/>
    <p:sldId id="2147479613" r:id="rId24"/>
    <p:sldId id="2147479603" r:id="rId25"/>
    <p:sldId id="2147479614" r:id="rId26"/>
    <p:sldId id="2147479604" r:id="rId27"/>
    <p:sldId id="2147479588" r:id="rId28"/>
    <p:sldId id="2147479595" r:id="rId29"/>
    <p:sldId id="2147479615" r:id="rId30"/>
    <p:sldId id="2147479622" r:id="rId31"/>
    <p:sldId id="2147479616" r:id="rId32"/>
    <p:sldId id="2147479623" r:id="rId33"/>
    <p:sldId id="2147479617" r:id="rId34"/>
    <p:sldId id="2147479624" r:id="rId35"/>
    <p:sldId id="2147479618" r:id="rId36"/>
    <p:sldId id="2147479625" r:id="rId37"/>
    <p:sldId id="2147479619" r:id="rId38"/>
    <p:sldId id="2147479626" r:id="rId39"/>
    <p:sldId id="2147479620" r:id="rId40"/>
    <p:sldId id="2147479627" r:id="rId41"/>
    <p:sldId id="2147479621" r:id="rId42"/>
    <p:sldId id="2147479628" r:id="rId43"/>
    <p:sldId id="2147479589" r:id="rId44"/>
    <p:sldId id="214747959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ADF2ABF1-1F9A-4DD7-ADF4-B95AFBBFF46F}">
          <p14:sldIdLst>
            <p14:sldId id="2147479580"/>
            <p14:sldId id="2147479581"/>
            <p14:sldId id="2147479582"/>
            <p14:sldId id="2147479583"/>
            <p14:sldId id="2147479584"/>
            <p14:sldId id="2147479586"/>
            <p14:sldId id="2147479605"/>
            <p14:sldId id="2147479591"/>
            <p14:sldId id="2147479606"/>
            <p14:sldId id="2147479596"/>
            <p14:sldId id="2147479607"/>
            <p14:sldId id="2147479597"/>
            <p14:sldId id="2147479608"/>
            <p14:sldId id="2147479598"/>
            <p14:sldId id="2147479609"/>
            <p14:sldId id="2147479599"/>
            <p14:sldId id="2147479610"/>
            <p14:sldId id="2147479600"/>
            <p14:sldId id="2147479611"/>
            <p14:sldId id="2147479601"/>
            <p14:sldId id="2147479612"/>
            <p14:sldId id="2147479602"/>
            <p14:sldId id="2147479613"/>
            <p14:sldId id="2147479603"/>
            <p14:sldId id="2147479614"/>
            <p14:sldId id="2147479604"/>
            <p14:sldId id="2147479588"/>
            <p14:sldId id="2147479595"/>
            <p14:sldId id="2147479615"/>
            <p14:sldId id="2147479622"/>
            <p14:sldId id="2147479616"/>
            <p14:sldId id="2147479623"/>
            <p14:sldId id="2147479617"/>
            <p14:sldId id="2147479624"/>
            <p14:sldId id="2147479618"/>
            <p14:sldId id="2147479625"/>
            <p14:sldId id="2147479619"/>
            <p14:sldId id="2147479626"/>
            <p14:sldId id="2147479620"/>
            <p14:sldId id="2147479627"/>
            <p14:sldId id="2147479621"/>
            <p14:sldId id="2147479628"/>
            <p14:sldId id="2147479589"/>
            <p14:sldId id="21474795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1498A4-2E42-40B8-9427-4C4EFE1BD62E}" v="309" dt="2024-09-10T19:38:3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868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drag Pesic" userId="a2195b26-a64b-467e-9551-377bb086b069" providerId="ADAL" clId="{5C1498A4-2E42-40B8-9427-4C4EFE1BD62E}"/>
    <pc:docChg chg="undo custSel addSld delSld modSld sldOrd delSection modSection">
      <pc:chgData name="Predrag Pesic" userId="a2195b26-a64b-467e-9551-377bb086b069" providerId="ADAL" clId="{5C1498A4-2E42-40B8-9427-4C4EFE1BD62E}" dt="2024-09-12T12:03:40.568" v="6156" actId="17851"/>
      <pc:docMkLst>
        <pc:docMk/>
      </pc:docMkLst>
      <pc:sldChg chg="modSp del">
        <pc:chgData name="Predrag Pesic" userId="a2195b26-a64b-467e-9551-377bb086b069" providerId="ADAL" clId="{5C1498A4-2E42-40B8-9427-4C4EFE1BD62E}" dt="2024-09-12T12:03:37.575" v="6154" actId="47"/>
        <pc:sldMkLst>
          <pc:docMk/>
          <pc:sldMk cId="3787736589" sldId="1632"/>
        </pc:sldMkLst>
        <pc:spChg chg="mod">
          <ac:chgData name="Predrag Pesic" userId="a2195b26-a64b-467e-9551-377bb086b069" providerId="ADAL" clId="{5C1498A4-2E42-40B8-9427-4C4EFE1BD62E}" dt="2024-09-10T15:07:23.389" v="3225"/>
          <ac:spMkLst>
            <pc:docMk/>
            <pc:sldMk cId="3787736589" sldId="1632"/>
            <ac:spMk id="13" creationId="{C6CDEA1A-F3F0-175B-209D-B42A9CFF3D51}"/>
          </ac:spMkLst>
        </pc:spChg>
        <pc:spChg chg="mod">
          <ac:chgData name="Predrag Pesic" userId="a2195b26-a64b-467e-9551-377bb086b069" providerId="ADAL" clId="{5C1498A4-2E42-40B8-9427-4C4EFE1BD62E}" dt="2024-09-10T15:07:23.389" v="3225"/>
          <ac:spMkLst>
            <pc:docMk/>
            <pc:sldMk cId="3787736589" sldId="1632"/>
            <ac:spMk id="15" creationId="{1C937334-1571-2A01-A6BA-A531D3B18B5F}"/>
          </ac:spMkLst>
        </pc:spChg>
      </pc:sldChg>
      <pc:sldChg chg="modSp del">
        <pc:chgData name="Predrag Pesic" userId="a2195b26-a64b-467e-9551-377bb086b069" providerId="ADAL" clId="{5C1498A4-2E42-40B8-9427-4C4EFE1BD62E}" dt="2024-09-12T12:03:38.063" v="6155" actId="47"/>
        <pc:sldMkLst>
          <pc:docMk/>
          <pc:sldMk cId="1439635945" sldId="2147479549"/>
        </pc:sldMkLst>
        <pc:spChg chg="mod">
          <ac:chgData name="Predrag Pesic" userId="a2195b26-a64b-467e-9551-377bb086b069" providerId="ADAL" clId="{5C1498A4-2E42-40B8-9427-4C4EFE1BD62E}" dt="2024-09-10T15:07:23.389" v="3225"/>
          <ac:spMkLst>
            <pc:docMk/>
            <pc:sldMk cId="1439635945" sldId="2147479549"/>
            <ac:spMk id="4" creationId="{A4D81FC8-EC62-9857-9161-CC8BC6424324}"/>
          </ac:spMkLst>
        </pc:spChg>
      </pc:sldChg>
      <pc:sldChg chg="modSp del setBg">
        <pc:chgData name="Predrag Pesic" userId="a2195b26-a64b-467e-9551-377bb086b069" providerId="ADAL" clId="{5C1498A4-2E42-40B8-9427-4C4EFE1BD62E}" dt="2024-09-12T12:03:37.007" v="6153" actId="47"/>
        <pc:sldMkLst>
          <pc:docMk/>
          <pc:sldMk cId="31818963" sldId="2147479578"/>
        </pc:sldMkLst>
        <pc:spChg chg="mod">
          <ac:chgData name="Predrag Pesic" userId="a2195b26-a64b-467e-9551-377bb086b069" providerId="ADAL" clId="{5C1498A4-2E42-40B8-9427-4C4EFE1BD62E}" dt="2024-09-10T15:07:23.389" v="3225"/>
          <ac:spMkLst>
            <pc:docMk/>
            <pc:sldMk cId="31818963" sldId="2147479578"/>
            <ac:spMk id="2" creationId="{C3ED9697-7E46-F04C-AA49-60571501C6B7}"/>
          </ac:spMkLst>
        </pc:spChg>
      </pc:sldChg>
      <pc:sldChg chg="modSp del">
        <pc:chgData name="Predrag Pesic" userId="a2195b26-a64b-467e-9551-377bb086b069" providerId="ADAL" clId="{5C1498A4-2E42-40B8-9427-4C4EFE1BD62E}" dt="2024-09-12T12:03:36.361" v="6152" actId="47"/>
        <pc:sldMkLst>
          <pc:docMk/>
          <pc:sldMk cId="3937559454" sldId="2147479579"/>
        </pc:sldMkLst>
        <pc:spChg chg="mod">
          <ac:chgData name="Predrag Pesic" userId="a2195b26-a64b-467e-9551-377bb086b069" providerId="ADAL" clId="{5C1498A4-2E42-40B8-9427-4C4EFE1BD62E}" dt="2024-09-10T15:07:23.389" v="3225"/>
          <ac:spMkLst>
            <pc:docMk/>
            <pc:sldMk cId="3937559454" sldId="2147479579"/>
            <ac:spMk id="3" creationId="{33AFC65D-7128-B5EB-9516-06DA310C2DED}"/>
          </ac:spMkLst>
        </pc:spChg>
      </pc:sldChg>
      <pc:sldChg chg="addSp delSp modSp mod setBg">
        <pc:chgData name="Predrag Pesic" userId="a2195b26-a64b-467e-9551-377bb086b069" providerId="ADAL" clId="{5C1498A4-2E42-40B8-9427-4C4EFE1BD62E}" dt="2024-09-10T15:08:51.822" v="3354"/>
        <pc:sldMkLst>
          <pc:docMk/>
          <pc:sldMk cId="2912256971" sldId="2147479581"/>
        </pc:sldMkLst>
        <pc:spChg chg="mod">
          <ac:chgData name="Predrag Pesic" userId="a2195b26-a64b-467e-9551-377bb086b069" providerId="ADAL" clId="{5C1498A4-2E42-40B8-9427-4C4EFE1BD62E}" dt="2024-09-10T14:26:56.578" v="657" actId="1076"/>
          <ac:spMkLst>
            <pc:docMk/>
            <pc:sldMk cId="2912256971" sldId="2147479581"/>
            <ac:spMk id="3" creationId="{419B453B-AB71-B3FD-2853-BE4E77AAD4C1}"/>
          </ac:spMkLst>
        </pc:spChg>
        <pc:spChg chg="mod">
          <ac:chgData name="Predrag Pesic" userId="a2195b26-a64b-467e-9551-377bb086b069" providerId="ADAL" clId="{5C1498A4-2E42-40B8-9427-4C4EFE1BD62E}" dt="2024-09-10T14:26:58.902" v="658" actId="1076"/>
          <ac:spMkLst>
            <pc:docMk/>
            <pc:sldMk cId="2912256971" sldId="2147479581"/>
            <ac:spMk id="4" creationId="{D64F4204-4A72-3B0E-25F6-3CD282A7E1FA}"/>
          </ac:spMkLst>
        </pc:spChg>
        <pc:spChg chg="add del">
          <ac:chgData name="Predrag Pesic" userId="a2195b26-a64b-467e-9551-377bb086b069" providerId="ADAL" clId="{5C1498A4-2E42-40B8-9427-4C4EFE1BD62E}" dt="2024-09-10T06:06:59.769" v="1" actId="22"/>
          <ac:spMkLst>
            <pc:docMk/>
            <pc:sldMk cId="2912256971" sldId="2147479581"/>
            <ac:spMk id="6" creationId="{FCD4D4F1-7C27-626E-AC60-93720E627895}"/>
          </ac:spMkLst>
        </pc:spChg>
      </pc:sldChg>
      <pc:sldChg chg="addSp delSp modSp add mod setBg">
        <pc:chgData name="Predrag Pesic" userId="a2195b26-a64b-467e-9551-377bb086b069" providerId="ADAL" clId="{5C1498A4-2E42-40B8-9427-4C4EFE1BD62E}" dt="2024-09-10T15:08:48.311" v="3352"/>
        <pc:sldMkLst>
          <pc:docMk/>
          <pc:sldMk cId="612897489" sldId="2147479582"/>
        </pc:sldMkLst>
        <pc:spChg chg="mod">
          <ac:chgData name="Predrag Pesic" userId="a2195b26-a64b-467e-9551-377bb086b069" providerId="ADAL" clId="{5C1498A4-2E42-40B8-9427-4C4EFE1BD62E}" dt="2024-09-10T06:07:17.610" v="30" actId="14100"/>
          <ac:spMkLst>
            <pc:docMk/>
            <pc:sldMk cId="612897489" sldId="2147479582"/>
            <ac:spMk id="2" creationId="{C3ED9697-7E46-F04C-AA49-60571501C6B7}"/>
          </ac:spMkLst>
        </pc:spChg>
        <pc:spChg chg="del">
          <ac:chgData name="Predrag Pesic" userId="a2195b26-a64b-467e-9551-377bb086b069" providerId="ADAL" clId="{5C1498A4-2E42-40B8-9427-4C4EFE1BD62E}" dt="2024-09-10T06:07:58.293" v="36" actId="478"/>
          <ac:spMkLst>
            <pc:docMk/>
            <pc:sldMk cId="612897489" sldId="2147479582"/>
            <ac:spMk id="3" creationId="{419B453B-AB71-B3FD-2853-BE4E77AAD4C1}"/>
          </ac:spMkLst>
        </pc:spChg>
        <pc:spChg chg="del">
          <ac:chgData name="Predrag Pesic" userId="a2195b26-a64b-467e-9551-377bb086b069" providerId="ADAL" clId="{5C1498A4-2E42-40B8-9427-4C4EFE1BD62E}" dt="2024-09-10T06:07:27.541" v="31" actId="478"/>
          <ac:spMkLst>
            <pc:docMk/>
            <pc:sldMk cId="612897489" sldId="2147479582"/>
            <ac:spMk id="4" creationId="{D64F4204-4A72-3B0E-25F6-3CD282A7E1FA}"/>
          </ac:spMkLst>
        </pc:spChg>
        <pc:spChg chg="add mod">
          <ac:chgData name="Predrag Pesic" userId="a2195b26-a64b-467e-9551-377bb086b069" providerId="ADAL" clId="{5C1498A4-2E42-40B8-9427-4C4EFE1BD62E}" dt="2024-09-10T14:51:34.864" v="1995" actId="1076"/>
          <ac:spMkLst>
            <pc:docMk/>
            <pc:sldMk cId="612897489" sldId="2147479582"/>
            <ac:spMk id="5" creationId="{539E5637-4253-0F5E-950C-14AFB0B3C905}"/>
          </ac:spMkLst>
        </pc:spChg>
      </pc:sldChg>
      <pc:sldChg chg="addSp modSp add mod setBg">
        <pc:chgData name="Predrag Pesic" userId="a2195b26-a64b-467e-9551-377bb086b069" providerId="ADAL" clId="{5C1498A4-2E42-40B8-9427-4C4EFE1BD62E}" dt="2024-09-10T15:08:44.318" v="3350"/>
        <pc:sldMkLst>
          <pc:docMk/>
          <pc:sldMk cId="1428145523" sldId="2147479583"/>
        </pc:sldMkLst>
        <pc:spChg chg="add mod">
          <ac:chgData name="Predrag Pesic" userId="a2195b26-a64b-467e-9551-377bb086b069" providerId="ADAL" clId="{5C1498A4-2E42-40B8-9427-4C4EFE1BD62E}" dt="2024-09-10T14:51:25.186" v="1993" actId="1076"/>
          <ac:spMkLst>
            <pc:docMk/>
            <pc:sldMk cId="1428145523" sldId="2147479583"/>
            <ac:spMk id="3" creationId="{F53CED6C-7FF7-A5D5-798F-A27500490A09}"/>
          </ac:spMkLst>
        </pc:spChg>
      </pc:sldChg>
      <pc:sldChg chg="addSp delSp modSp add mod">
        <pc:chgData name="Predrag Pesic" userId="a2195b26-a64b-467e-9551-377bb086b069" providerId="ADAL" clId="{5C1498A4-2E42-40B8-9427-4C4EFE1BD62E}" dt="2024-09-10T20:34:38.363" v="6148" actId="20577"/>
        <pc:sldMkLst>
          <pc:docMk/>
          <pc:sldMk cId="3468370345" sldId="2147479584"/>
        </pc:sldMkLst>
        <pc:spChg chg="add mod">
          <ac:chgData name="Predrag Pesic" userId="a2195b26-a64b-467e-9551-377bb086b069" providerId="ADAL" clId="{5C1498A4-2E42-40B8-9427-4C4EFE1BD62E}" dt="2024-09-10T20:34:38.363" v="6148" actId="20577"/>
          <ac:spMkLst>
            <pc:docMk/>
            <pc:sldMk cId="3468370345" sldId="2147479584"/>
            <ac:spMk id="2" creationId="{EEB460C2-566C-C2AA-FA08-30989A292199}"/>
          </ac:spMkLst>
        </pc:spChg>
        <pc:spChg chg="del">
          <ac:chgData name="Predrag Pesic" userId="a2195b26-a64b-467e-9551-377bb086b069" providerId="ADAL" clId="{5C1498A4-2E42-40B8-9427-4C4EFE1BD62E}" dt="2024-09-10T06:09:11.079" v="42" actId="478"/>
          <ac:spMkLst>
            <pc:docMk/>
            <pc:sldMk cId="3468370345" sldId="2147479584"/>
            <ac:spMk id="3" creationId="{340A21DE-8185-04EF-F25E-6B58DA9D64B1}"/>
          </ac:spMkLst>
        </pc:spChg>
        <pc:spChg chg="del">
          <ac:chgData name="Predrag Pesic" userId="a2195b26-a64b-467e-9551-377bb086b069" providerId="ADAL" clId="{5C1498A4-2E42-40B8-9427-4C4EFE1BD62E}" dt="2024-09-10T06:09:15.230" v="44" actId="478"/>
          <ac:spMkLst>
            <pc:docMk/>
            <pc:sldMk cId="3468370345" sldId="2147479584"/>
            <ac:spMk id="4" creationId="{A4D81FC8-EC62-9857-9161-CC8BC6424324}"/>
          </ac:spMkLst>
        </pc:spChg>
        <pc:spChg chg="add del mod">
          <ac:chgData name="Predrag Pesic" userId="a2195b26-a64b-467e-9551-377bb086b069" providerId="ADAL" clId="{5C1498A4-2E42-40B8-9427-4C4EFE1BD62E}" dt="2024-09-10T06:09:12.998" v="43" actId="478"/>
          <ac:spMkLst>
            <pc:docMk/>
            <pc:sldMk cId="3468370345" sldId="2147479584"/>
            <ac:spMk id="6" creationId="{9DD0F67D-B9DD-FC14-AFA3-E13CF2E20C96}"/>
          </ac:spMkLst>
        </pc:spChg>
        <pc:spChg chg="add del mod">
          <ac:chgData name="Predrag Pesic" userId="a2195b26-a64b-467e-9551-377bb086b069" providerId="ADAL" clId="{5C1498A4-2E42-40B8-9427-4C4EFE1BD62E}" dt="2024-09-10T06:09:16.966" v="45" actId="478"/>
          <ac:spMkLst>
            <pc:docMk/>
            <pc:sldMk cId="3468370345" sldId="2147479584"/>
            <ac:spMk id="8" creationId="{C7E27A83-5E72-AC59-D77C-AE81E2FD2BE2}"/>
          </ac:spMkLst>
        </pc:spChg>
      </pc:sldChg>
      <pc:sldChg chg="add del">
        <pc:chgData name="Predrag Pesic" userId="a2195b26-a64b-467e-9551-377bb086b069" providerId="ADAL" clId="{5C1498A4-2E42-40B8-9427-4C4EFE1BD62E}" dt="2024-09-10T06:09:00.030" v="40"/>
        <pc:sldMkLst>
          <pc:docMk/>
          <pc:sldMk cId="1449682650" sldId="2147479585"/>
        </pc:sldMkLst>
      </pc:sldChg>
      <pc:sldChg chg="modSp add del mod">
        <pc:chgData name="Predrag Pesic" userId="a2195b26-a64b-467e-9551-377bb086b069" providerId="ADAL" clId="{5C1498A4-2E42-40B8-9427-4C4EFE1BD62E}" dt="2024-09-10T20:34:29.580" v="6136" actId="47"/>
        <pc:sldMkLst>
          <pc:docMk/>
          <pc:sldMk cId="4190041473" sldId="2147479585"/>
        </pc:sldMkLst>
        <pc:spChg chg="mod">
          <ac:chgData name="Predrag Pesic" userId="a2195b26-a64b-467e-9551-377bb086b069" providerId="ADAL" clId="{5C1498A4-2E42-40B8-9427-4C4EFE1BD62E}" dt="2024-09-10T06:10:13.338" v="86" actId="20577"/>
          <ac:spMkLst>
            <pc:docMk/>
            <pc:sldMk cId="4190041473" sldId="2147479585"/>
            <ac:spMk id="2" creationId="{EEB460C2-566C-C2AA-FA08-30989A292199}"/>
          </ac:spMkLst>
        </pc:spChg>
      </pc:sldChg>
      <pc:sldChg chg="addSp delSp modSp add mod setBg">
        <pc:chgData name="Predrag Pesic" userId="a2195b26-a64b-467e-9551-377bb086b069" providerId="ADAL" clId="{5C1498A4-2E42-40B8-9427-4C4EFE1BD62E}" dt="2024-09-10T17:11:53.931" v="4657" actId="1076"/>
        <pc:sldMkLst>
          <pc:docMk/>
          <pc:sldMk cId="761947949" sldId="2147479586"/>
        </pc:sldMkLst>
        <pc:spChg chg="mod">
          <ac:chgData name="Predrag Pesic" userId="a2195b26-a64b-467e-9551-377bb086b069" providerId="ADAL" clId="{5C1498A4-2E42-40B8-9427-4C4EFE1BD62E}" dt="2024-09-10T14:51:08.912" v="1990" actId="1076"/>
          <ac:spMkLst>
            <pc:docMk/>
            <pc:sldMk cId="761947949" sldId="2147479586"/>
            <ac:spMk id="2" creationId="{C3ED9697-7E46-F04C-AA49-60571501C6B7}"/>
          </ac:spMkLst>
        </pc:spChg>
        <pc:spChg chg="add mod">
          <ac:chgData name="Predrag Pesic" userId="a2195b26-a64b-467e-9551-377bb086b069" providerId="ADAL" clId="{5C1498A4-2E42-40B8-9427-4C4EFE1BD62E}" dt="2024-09-10T17:11:53.931" v="4657" actId="1076"/>
          <ac:spMkLst>
            <pc:docMk/>
            <pc:sldMk cId="761947949" sldId="2147479586"/>
            <ac:spMk id="3" creationId="{5502085E-5BB7-F772-A14C-A0103218519F}"/>
          </ac:spMkLst>
        </pc:spChg>
        <pc:spChg chg="add del mod">
          <ac:chgData name="Predrag Pesic" userId="a2195b26-a64b-467e-9551-377bb086b069" providerId="ADAL" clId="{5C1498A4-2E42-40B8-9427-4C4EFE1BD62E}" dt="2024-09-10T17:10:28.344" v="4634"/>
          <ac:spMkLst>
            <pc:docMk/>
            <pc:sldMk cId="761947949" sldId="2147479586"/>
            <ac:spMk id="4" creationId="{CBB471F3-EDE2-4F76-84E3-D41F57E04A31}"/>
          </ac:spMkLst>
        </pc:spChg>
        <pc:spChg chg="add del mod">
          <ac:chgData name="Predrag Pesic" userId="a2195b26-a64b-467e-9551-377bb086b069" providerId="ADAL" clId="{5C1498A4-2E42-40B8-9427-4C4EFE1BD62E}" dt="2024-09-10T17:11:46.064" v="4656"/>
          <ac:spMkLst>
            <pc:docMk/>
            <pc:sldMk cId="761947949" sldId="2147479586"/>
            <ac:spMk id="5" creationId="{7554574A-0831-7587-3765-3B6EEB2C1855}"/>
          </ac:spMkLst>
        </pc:spChg>
      </pc:sldChg>
      <pc:sldChg chg="add del">
        <pc:chgData name="Predrag Pesic" userId="a2195b26-a64b-467e-9551-377bb086b069" providerId="ADAL" clId="{5C1498A4-2E42-40B8-9427-4C4EFE1BD62E}" dt="2024-09-10T14:51:57.266" v="1997" actId="47"/>
        <pc:sldMkLst>
          <pc:docMk/>
          <pc:sldMk cId="571956609" sldId="2147479587"/>
        </pc:sldMkLst>
      </pc:sldChg>
      <pc:sldChg chg="addSp delSp modSp add mod">
        <pc:chgData name="Predrag Pesic" userId="a2195b26-a64b-467e-9551-377bb086b069" providerId="ADAL" clId="{5C1498A4-2E42-40B8-9427-4C4EFE1BD62E}" dt="2024-09-10T15:49:39.507" v="4096" actId="478"/>
        <pc:sldMkLst>
          <pc:docMk/>
          <pc:sldMk cId="3583593353" sldId="2147479588"/>
        </pc:sldMkLst>
        <pc:spChg chg="add del mod">
          <ac:chgData name="Predrag Pesic" userId="a2195b26-a64b-467e-9551-377bb086b069" providerId="ADAL" clId="{5C1498A4-2E42-40B8-9427-4C4EFE1BD62E}" dt="2024-09-10T06:12:30.357" v="136" actId="478"/>
          <ac:spMkLst>
            <pc:docMk/>
            <pc:sldMk cId="3583593353" sldId="2147479588"/>
            <ac:spMk id="3" creationId="{6B97CCF1-9B96-EC9E-C01F-875A0DA9D490}"/>
          </ac:spMkLst>
        </pc:spChg>
        <pc:spChg chg="add mod">
          <ac:chgData name="Predrag Pesic" userId="a2195b26-a64b-467e-9551-377bb086b069" providerId="ADAL" clId="{5C1498A4-2E42-40B8-9427-4C4EFE1BD62E}" dt="2024-09-10T06:14:15.515" v="178" actId="1076"/>
          <ac:spMkLst>
            <pc:docMk/>
            <pc:sldMk cId="3583593353" sldId="2147479588"/>
            <ac:spMk id="4" creationId="{071BEB6D-EF6E-937B-E73D-D6A80BB09112}"/>
          </ac:spMkLst>
        </pc:spChg>
        <pc:spChg chg="del">
          <ac:chgData name="Predrag Pesic" userId="a2195b26-a64b-467e-9551-377bb086b069" providerId="ADAL" clId="{5C1498A4-2E42-40B8-9427-4C4EFE1BD62E}" dt="2024-09-10T06:13:17.225" v="171" actId="478"/>
          <ac:spMkLst>
            <pc:docMk/>
            <pc:sldMk cId="3583593353" sldId="2147479588"/>
            <ac:spMk id="5" creationId="{00000000-0000-0000-0000-000000000000}"/>
          </ac:spMkLst>
        </pc:spChg>
        <pc:spChg chg="del">
          <ac:chgData name="Predrag Pesic" userId="a2195b26-a64b-467e-9551-377bb086b069" providerId="ADAL" clId="{5C1498A4-2E42-40B8-9427-4C4EFE1BD62E}" dt="2024-09-10T06:12:28.827" v="135" actId="478"/>
          <ac:spMkLst>
            <pc:docMk/>
            <pc:sldMk cId="3583593353" sldId="2147479588"/>
            <ac:spMk id="6" creationId="{00000000-0000-0000-0000-000000000000}"/>
          </ac:spMkLst>
        </pc:spChg>
        <pc:spChg chg="del">
          <ac:chgData name="Predrag Pesic" userId="a2195b26-a64b-467e-9551-377bb086b069" providerId="ADAL" clId="{5C1498A4-2E42-40B8-9427-4C4EFE1BD62E}" dt="2024-09-10T06:12:45.925" v="139" actId="478"/>
          <ac:spMkLst>
            <pc:docMk/>
            <pc:sldMk cId="3583593353" sldId="2147479588"/>
            <ac:spMk id="7" creationId="{3A41E404-0FC3-4EAC-8301-021408028F3D}"/>
          </ac:spMkLst>
        </pc:spChg>
        <pc:spChg chg="del">
          <ac:chgData name="Predrag Pesic" userId="a2195b26-a64b-467e-9551-377bb086b069" providerId="ADAL" clId="{5C1498A4-2E42-40B8-9427-4C4EFE1BD62E}" dt="2024-09-10T06:12:46.622" v="140" actId="478"/>
          <ac:spMkLst>
            <pc:docMk/>
            <pc:sldMk cId="3583593353" sldId="2147479588"/>
            <ac:spMk id="9" creationId="{6F225643-EB5A-41D8-A839-FCA83CC4E8A3}"/>
          </ac:spMkLst>
        </pc:spChg>
        <pc:spChg chg="add del mod">
          <ac:chgData name="Predrag Pesic" userId="a2195b26-a64b-467e-9551-377bb086b069" providerId="ADAL" clId="{5C1498A4-2E42-40B8-9427-4C4EFE1BD62E}" dt="2024-09-10T06:13:19.571" v="172" actId="478"/>
          <ac:spMkLst>
            <pc:docMk/>
            <pc:sldMk cId="3583593353" sldId="2147479588"/>
            <ac:spMk id="10" creationId="{275A338B-872E-F22D-5568-D218072B4FC3}"/>
          </ac:spMkLst>
        </pc:spChg>
        <pc:spChg chg="add del mod">
          <ac:chgData name="Predrag Pesic" userId="a2195b26-a64b-467e-9551-377bb086b069" providerId="ADAL" clId="{5C1498A4-2E42-40B8-9427-4C4EFE1BD62E}" dt="2024-09-10T15:09:12.591" v="3358" actId="478"/>
          <ac:spMkLst>
            <pc:docMk/>
            <pc:sldMk cId="3583593353" sldId="2147479588"/>
            <ac:spMk id="12" creationId="{2B853A45-9BDF-1672-04A9-D9C695706030}"/>
          </ac:spMkLst>
        </pc:spChg>
        <pc:spChg chg="del mod">
          <ac:chgData name="Predrag Pesic" userId="a2195b26-a64b-467e-9551-377bb086b069" providerId="ADAL" clId="{5C1498A4-2E42-40B8-9427-4C4EFE1BD62E}" dt="2024-09-10T15:09:09.377" v="3357" actId="478"/>
          <ac:spMkLst>
            <pc:docMk/>
            <pc:sldMk cId="3583593353" sldId="2147479588"/>
            <ac:spMk id="13" creationId="{C6CDEA1A-F3F0-175B-209D-B42A9CFF3D51}"/>
          </ac:spMkLst>
        </pc:spChg>
        <pc:spChg chg="add del mod">
          <ac:chgData name="Predrag Pesic" userId="a2195b26-a64b-467e-9551-377bb086b069" providerId="ADAL" clId="{5C1498A4-2E42-40B8-9427-4C4EFE1BD62E}" dt="2024-09-10T15:14:32.764" v="3421" actId="478"/>
          <ac:spMkLst>
            <pc:docMk/>
            <pc:sldMk cId="3583593353" sldId="2147479588"/>
            <ac:spMk id="14" creationId="{03E8D780-1021-40B9-4A56-92CB025424B3}"/>
          </ac:spMkLst>
        </pc:spChg>
        <pc:spChg chg="del mod">
          <ac:chgData name="Predrag Pesic" userId="a2195b26-a64b-467e-9551-377bb086b069" providerId="ADAL" clId="{5C1498A4-2E42-40B8-9427-4C4EFE1BD62E}" dt="2024-09-10T15:49:36.877" v="4095" actId="478"/>
          <ac:spMkLst>
            <pc:docMk/>
            <pc:sldMk cId="3583593353" sldId="2147479588"/>
            <ac:spMk id="15" creationId="{1C937334-1571-2A01-A6BA-A531D3B18B5F}"/>
          </ac:spMkLst>
        </pc:spChg>
        <pc:spChg chg="add mod">
          <ac:chgData name="Predrag Pesic" userId="a2195b26-a64b-467e-9551-377bb086b069" providerId="ADAL" clId="{5C1498A4-2E42-40B8-9427-4C4EFE1BD62E}" dt="2024-09-10T15:27:38.641" v="3829" actId="1076"/>
          <ac:spMkLst>
            <pc:docMk/>
            <pc:sldMk cId="3583593353" sldId="2147479588"/>
            <ac:spMk id="16" creationId="{60D987A6-6271-A6F9-8957-F2BD9CDE961E}"/>
          </ac:spMkLst>
        </pc:spChg>
        <pc:spChg chg="add mod">
          <ac:chgData name="Predrag Pesic" userId="a2195b26-a64b-467e-9551-377bb086b069" providerId="ADAL" clId="{5C1498A4-2E42-40B8-9427-4C4EFE1BD62E}" dt="2024-09-10T15:27:38.641" v="3829" actId="1076"/>
          <ac:spMkLst>
            <pc:docMk/>
            <pc:sldMk cId="3583593353" sldId="2147479588"/>
            <ac:spMk id="17" creationId="{FFF44B3D-65BA-3863-E678-B94E2A9513F0}"/>
          </ac:spMkLst>
        </pc:spChg>
        <pc:spChg chg="add mod">
          <ac:chgData name="Predrag Pesic" userId="a2195b26-a64b-467e-9551-377bb086b069" providerId="ADAL" clId="{5C1498A4-2E42-40B8-9427-4C4EFE1BD62E}" dt="2024-09-10T15:27:38.641" v="3829" actId="1076"/>
          <ac:spMkLst>
            <pc:docMk/>
            <pc:sldMk cId="3583593353" sldId="2147479588"/>
            <ac:spMk id="18" creationId="{B4717466-1DEE-F460-4741-F30D8B5ACC04}"/>
          </ac:spMkLst>
        </pc:spChg>
        <pc:spChg chg="add mod">
          <ac:chgData name="Predrag Pesic" userId="a2195b26-a64b-467e-9551-377bb086b069" providerId="ADAL" clId="{5C1498A4-2E42-40B8-9427-4C4EFE1BD62E}" dt="2024-09-10T15:31:11.998" v="3855" actId="1076"/>
          <ac:spMkLst>
            <pc:docMk/>
            <pc:sldMk cId="3583593353" sldId="2147479588"/>
            <ac:spMk id="19" creationId="{E5DF7DD1-CFB1-228C-BC8D-A494D21315C2}"/>
          </ac:spMkLst>
        </pc:spChg>
        <pc:spChg chg="add mod">
          <ac:chgData name="Predrag Pesic" userId="a2195b26-a64b-467e-9551-377bb086b069" providerId="ADAL" clId="{5C1498A4-2E42-40B8-9427-4C4EFE1BD62E}" dt="2024-09-10T15:29:00.428" v="3841" actId="1076"/>
          <ac:spMkLst>
            <pc:docMk/>
            <pc:sldMk cId="3583593353" sldId="2147479588"/>
            <ac:spMk id="20" creationId="{765AB8E8-6065-1130-7093-4051B66AE20B}"/>
          </ac:spMkLst>
        </pc:spChg>
        <pc:spChg chg="add mod">
          <ac:chgData name="Predrag Pesic" userId="a2195b26-a64b-467e-9551-377bb086b069" providerId="ADAL" clId="{5C1498A4-2E42-40B8-9427-4C4EFE1BD62E}" dt="2024-09-10T15:27:47.522" v="3830" actId="1076"/>
          <ac:spMkLst>
            <pc:docMk/>
            <pc:sldMk cId="3583593353" sldId="2147479588"/>
            <ac:spMk id="21" creationId="{326F61D5-18A6-4E58-A307-1D2B693370FA}"/>
          </ac:spMkLst>
        </pc:spChg>
        <pc:spChg chg="add mod">
          <ac:chgData name="Predrag Pesic" userId="a2195b26-a64b-467e-9551-377bb086b069" providerId="ADAL" clId="{5C1498A4-2E42-40B8-9427-4C4EFE1BD62E}" dt="2024-09-10T15:27:28.600" v="3826" actId="1076"/>
          <ac:spMkLst>
            <pc:docMk/>
            <pc:sldMk cId="3583593353" sldId="2147479588"/>
            <ac:spMk id="22" creationId="{F34DF0A8-3CB4-56B7-E1ED-7C9B101E8D49}"/>
          </ac:spMkLst>
        </pc:spChg>
        <pc:spChg chg="add mod">
          <ac:chgData name="Predrag Pesic" userId="a2195b26-a64b-467e-9551-377bb086b069" providerId="ADAL" clId="{5C1498A4-2E42-40B8-9427-4C4EFE1BD62E}" dt="2024-09-10T15:27:32.426" v="3827" actId="1076"/>
          <ac:spMkLst>
            <pc:docMk/>
            <pc:sldMk cId="3583593353" sldId="2147479588"/>
            <ac:spMk id="23" creationId="{E7F295B1-F131-F40F-2248-A6390433B77E}"/>
          </ac:spMkLst>
        </pc:spChg>
        <pc:spChg chg="add mod">
          <ac:chgData name="Predrag Pesic" userId="a2195b26-a64b-467e-9551-377bb086b069" providerId="ADAL" clId="{5C1498A4-2E42-40B8-9427-4C4EFE1BD62E}" dt="2024-09-10T15:27:34.916" v="3828" actId="1076"/>
          <ac:spMkLst>
            <pc:docMk/>
            <pc:sldMk cId="3583593353" sldId="2147479588"/>
            <ac:spMk id="24" creationId="{F6B57C28-A234-8450-8956-31F3BA613FD2}"/>
          </ac:spMkLst>
        </pc:spChg>
        <pc:spChg chg="add mod">
          <ac:chgData name="Predrag Pesic" userId="a2195b26-a64b-467e-9551-377bb086b069" providerId="ADAL" clId="{5C1498A4-2E42-40B8-9427-4C4EFE1BD62E}" dt="2024-09-10T15:31:25.168" v="3857" actId="14100"/>
          <ac:spMkLst>
            <pc:docMk/>
            <pc:sldMk cId="3583593353" sldId="2147479588"/>
            <ac:spMk id="25" creationId="{0AC71518-E7DE-8C22-E1B7-E0E356929C29}"/>
          </ac:spMkLst>
        </pc:spChg>
        <pc:spChg chg="add mod">
          <ac:chgData name="Predrag Pesic" userId="a2195b26-a64b-467e-9551-377bb086b069" providerId="ADAL" clId="{5C1498A4-2E42-40B8-9427-4C4EFE1BD62E}" dt="2024-09-10T15:47:18.637" v="4035" actId="1076"/>
          <ac:spMkLst>
            <pc:docMk/>
            <pc:sldMk cId="3583593353" sldId="2147479588"/>
            <ac:spMk id="129" creationId="{CF7B7FC9-810C-A7F5-FE6D-10CD56F63D64}"/>
          </ac:spMkLst>
        </pc:spChg>
        <pc:spChg chg="add del mod">
          <ac:chgData name="Predrag Pesic" userId="a2195b26-a64b-467e-9551-377bb086b069" providerId="ADAL" clId="{5C1498A4-2E42-40B8-9427-4C4EFE1BD62E}" dt="2024-09-10T15:49:39.507" v="4096" actId="478"/>
          <ac:spMkLst>
            <pc:docMk/>
            <pc:sldMk cId="3583593353" sldId="2147479588"/>
            <ac:spMk id="131" creationId="{6AF089CF-77A8-5EDB-4143-ABEA686B6B0E}"/>
          </ac:spMkLst>
        </pc:spChg>
        <pc:cxnChg chg="add del mod">
          <ac:chgData name="Predrag Pesic" userId="a2195b26-a64b-467e-9551-377bb086b069" providerId="ADAL" clId="{5C1498A4-2E42-40B8-9427-4C4EFE1BD62E}" dt="2024-09-10T15:28:06.389" v="3834" actId="478"/>
          <ac:cxnSpMkLst>
            <pc:docMk/>
            <pc:sldMk cId="3583593353" sldId="2147479588"/>
            <ac:cxnSpMk id="27" creationId="{49029FF0-8624-FA63-00C7-64B0F89D26F7}"/>
          </ac:cxnSpMkLst>
        </pc:cxnChg>
        <pc:cxnChg chg="add del mod">
          <ac:chgData name="Predrag Pesic" userId="a2195b26-a64b-467e-9551-377bb086b069" providerId="ADAL" clId="{5C1498A4-2E42-40B8-9427-4C4EFE1BD62E}" dt="2024-09-10T15:28:21.477" v="3837" actId="478"/>
          <ac:cxnSpMkLst>
            <pc:docMk/>
            <pc:sldMk cId="3583593353" sldId="2147479588"/>
            <ac:cxnSpMk id="30" creationId="{4DB9D3AD-3D00-AD49-1032-7B14F30B03CF}"/>
          </ac:cxnSpMkLst>
        </pc:cxnChg>
        <pc:cxnChg chg="add mod">
          <ac:chgData name="Predrag Pesic" userId="a2195b26-a64b-467e-9551-377bb086b069" providerId="ADAL" clId="{5C1498A4-2E42-40B8-9427-4C4EFE1BD62E}" dt="2024-09-10T15:40:43.349" v="3912" actId="208"/>
          <ac:cxnSpMkLst>
            <pc:docMk/>
            <pc:sldMk cId="3583593353" sldId="2147479588"/>
            <ac:cxnSpMk id="33" creationId="{C6D9FE3C-1B73-E217-A0F4-B3FD31E79C00}"/>
          </ac:cxnSpMkLst>
        </pc:cxnChg>
        <pc:cxnChg chg="add del mod">
          <ac:chgData name="Predrag Pesic" userId="a2195b26-a64b-467e-9551-377bb086b069" providerId="ADAL" clId="{5C1498A4-2E42-40B8-9427-4C4EFE1BD62E}" dt="2024-09-10T15:39:20.064" v="3894" actId="478"/>
          <ac:cxnSpMkLst>
            <pc:docMk/>
            <pc:sldMk cId="3583593353" sldId="2147479588"/>
            <ac:cxnSpMk id="35" creationId="{57909CF8-D3C8-74E3-9513-F0024BE47D97}"/>
          </ac:cxnSpMkLst>
        </pc:cxnChg>
        <pc:cxnChg chg="add mod">
          <ac:chgData name="Predrag Pesic" userId="a2195b26-a64b-467e-9551-377bb086b069" providerId="ADAL" clId="{5C1498A4-2E42-40B8-9427-4C4EFE1BD62E}" dt="2024-09-10T15:39:46.940" v="3897" actId="208"/>
          <ac:cxnSpMkLst>
            <pc:docMk/>
            <pc:sldMk cId="3583593353" sldId="2147479588"/>
            <ac:cxnSpMk id="37" creationId="{D5D4FD09-09D5-AF59-2FF9-5A99A3CAED91}"/>
          </ac:cxnSpMkLst>
        </pc:cxnChg>
        <pc:cxnChg chg="add del mod">
          <ac:chgData name="Predrag Pesic" userId="a2195b26-a64b-467e-9551-377bb086b069" providerId="ADAL" clId="{5C1498A4-2E42-40B8-9427-4C4EFE1BD62E}" dt="2024-09-10T15:29:14.493" v="3844" actId="478"/>
          <ac:cxnSpMkLst>
            <pc:docMk/>
            <pc:sldMk cId="3583593353" sldId="2147479588"/>
            <ac:cxnSpMk id="40" creationId="{3CEDA7F8-BD22-DA8C-5FBD-9C2B3482DC2A}"/>
          </ac:cxnSpMkLst>
        </pc:cxnChg>
        <pc:cxnChg chg="add mod">
          <ac:chgData name="Predrag Pesic" userId="a2195b26-a64b-467e-9551-377bb086b069" providerId="ADAL" clId="{5C1498A4-2E42-40B8-9427-4C4EFE1BD62E}" dt="2024-09-10T15:40:46.670" v="3913" actId="208"/>
          <ac:cxnSpMkLst>
            <pc:docMk/>
            <pc:sldMk cId="3583593353" sldId="2147479588"/>
            <ac:cxnSpMk id="45" creationId="{BE55A591-80C1-94EE-E7E2-24B2143C30F6}"/>
          </ac:cxnSpMkLst>
        </pc:cxnChg>
        <pc:cxnChg chg="add del mod">
          <ac:chgData name="Predrag Pesic" userId="a2195b26-a64b-467e-9551-377bb086b069" providerId="ADAL" clId="{5C1498A4-2E42-40B8-9427-4C4EFE1BD62E}" dt="2024-09-10T15:30:22.708" v="3847" actId="478"/>
          <ac:cxnSpMkLst>
            <pc:docMk/>
            <pc:sldMk cId="3583593353" sldId="2147479588"/>
            <ac:cxnSpMk id="47" creationId="{A2AD23D2-9AC7-8594-53AA-9F81F30C564E}"/>
          </ac:cxnSpMkLst>
        </pc:cxnChg>
        <pc:cxnChg chg="add mod">
          <ac:chgData name="Predrag Pesic" userId="a2195b26-a64b-467e-9551-377bb086b069" providerId="ADAL" clId="{5C1498A4-2E42-40B8-9427-4C4EFE1BD62E}" dt="2024-09-10T15:40:41.152" v="3911" actId="208"/>
          <ac:cxnSpMkLst>
            <pc:docMk/>
            <pc:sldMk cId="3583593353" sldId="2147479588"/>
            <ac:cxnSpMk id="49" creationId="{540EE06D-5D0F-BA80-425F-AAB16A9AF8B8}"/>
          </ac:cxnSpMkLst>
        </pc:cxnChg>
        <pc:cxnChg chg="add mod">
          <ac:chgData name="Predrag Pesic" userId="a2195b26-a64b-467e-9551-377bb086b069" providerId="ADAL" clId="{5C1498A4-2E42-40B8-9427-4C4EFE1BD62E}" dt="2024-09-10T15:39:11.122" v="3893" actId="208"/>
          <ac:cxnSpMkLst>
            <pc:docMk/>
            <pc:sldMk cId="3583593353" sldId="2147479588"/>
            <ac:cxnSpMk id="53" creationId="{53F86ED1-20CB-93BA-2710-8EB8B8298B9B}"/>
          </ac:cxnSpMkLst>
        </pc:cxnChg>
        <pc:cxnChg chg="add del mod">
          <ac:chgData name="Predrag Pesic" userId="a2195b26-a64b-467e-9551-377bb086b069" providerId="ADAL" clId="{5C1498A4-2E42-40B8-9427-4C4EFE1BD62E}" dt="2024-09-10T15:32:15.086" v="3865" actId="11529"/>
          <ac:cxnSpMkLst>
            <pc:docMk/>
            <pc:sldMk cId="3583593353" sldId="2147479588"/>
            <ac:cxnSpMk id="60" creationId="{FF0DBC0D-4125-18C8-23A7-03E5C14871F1}"/>
          </ac:cxnSpMkLst>
        </pc:cxnChg>
        <pc:cxnChg chg="add del mod">
          <ac:chgData name="Predrag Pesic" userId="a2195b26-a64b-467e-9551-377bb086b069" providerId="ADAL" clId="{5C1498A4-2E42-40B8-9427-4C4EFE1BD62E}" dt="2024-09-10T15:33:30.579" v="3872" actId="478"/>
          <ac:cxnSpMkLst>
            <pc:docMk/>
            <pc:sldMk cId="3583593353" sldId="2147479588"/>
            <ac:cxnSpMk id="64" creationId="{0D8070B4-E981-D128-026C-DC48CAB08650}"/>
          </ac:cxnSpMkLst>
        </pc:cxnChg>
        <pc:cxnChg chg="add mod">
          <ac:chgData name="Predrag Pesic" userId="a2195b26-a64b-467e-9551-377bb086b069" providerId="ADAL" clId="{5C1498A4-2E42-40B8-9427-4C4EFE1BD62E}" dt="2024-09-10T15:40:31.818" v="3907" actId="208"/>
          <ac:cxnSpMkLst>
            <pc:docMk/>
            <pc:sldMk cId="3583593353" sldId="2147479588"/>
            <ac:cxnSpMk id="71" creationId="{B83B164E-68A3-3D60-A783-6030C4D1DCBD}"/>
          </ac:cxnSpMkLst>
        </pc:cxnChg>
        <pc:cxnChg chg="add mod">
          <ac:chgData name="Predrag Pesic" userId="a2195b26-a64b-467e-9551-377bb086b069" providerId="ADAL" clId="{5C1498A4-2E42-40B8-9427-4C4EFE1BD62E}" dt="2024-09-10T15:40:34.207" v="3908" actId="208"/>
          <ac:cxnSpMkLst>
            <pc:docMk/>
            <pc:sldMk cId="3583593353" sldId="2147479588"/>
            <ac:cxnSpMk id="73" creationId="{0428D6EB-CC06-8687-ACA9-761F3D9847D9}"/>
          </ac:cxnSpMkLst>
        </pc:cxnChg>
        <pc:cxnChg chg="add mod">
          <ac:chgData name="Predrag Pesic" userId="a2195b26-a64b-467e-9551-377bb086b069" providerId="ADAL" clId="{5C1498A4-2E42-40B8-9427-4C4EFE1BD62E}" dt="2024-09-10T15:40:35.955" v="3909" actId="208"/>
          <ac:cxnSpMkLst>
            <pc:docMk/>
            <pc:sldMk cId="3583593353" sldId="2147479588"/>
            <ac:cxnSpMk id="75" creationId="{7C2E7439-E73F-0C4F-5370-FFE1570588E9}"/>
          </ac:cxnSpMkLst>
        </pc:cxnChg>
        <pc:cxnChg chg="add mod">
          <ac:chgData name="Predrag Pesic" userId="a2195b26-a64b-467e-9551-377bb086b069" providerId="ADAL" clId="{5C1498A4-2E42-40B8-9427-4C4EFE1BD62E}" dt="2024-09-10T15:40:37.970" v="3910" actId="208"/>
          <ac:cxnSpMkLst>
            <pc:docMk/>
            <pc:sldMk cId="3583593353" sldId="2147479588"/>
            <ac:cxnSpMk id="77" creationId="{20DC2363-114A-82AC-53D4-DEE4E12877A8}"/>
          </ac:cxnSpMkLst>
        </pc:cxnChg>
        <pc:cxnChg chg="add del mod">
          <ac:chgData name="Predrag Pesic" userId="a2195b26-a64b-467e-9551-377bb086b069" providerId="ADAL" clId="{5C1498A4-2E42-40B8-9427-4C4EFE1BD62E}" dt="2024-09-10T15:34:38.653" v="3878" actId="11529"/>
          <ac:cxnSpMkLst>
            <pc:docMk/>
            <pc:sldMk cId="3583593353" sldId="2147479588"/>
            <ac:cxnSpMk id="79" creationId="{CBF59B16-A1F4-0875-326B-D9182165181A}"/>
          </ac:cxnSpMkLst>
        </pc:cxnChg>
        <pc:cxnChg chg="add del">
          <ac:chgData name="Predrag Pesic" userId="a2195b26-a64b-467e-9551-377bb086b069" providerId="ADAL" clId="{5C1498A4-2E42-40B8-9427-4C4EFE1BD62E}" dt="2024-09-10T15:34:43.628" v="3880" actId="11529"/>
          <ac:cxnSpMkLst>
            <pc:docMk/>
            <pc:sldMk cId="3583593353" sldId="2147479588"/>
            <ac:cxnSpMk id="81" creationId="{0879D2DD-CC6B-ECBB-A02A-CC09B18599F5}"/>
          </ac:cxnSpMkLst>
        </pc:cxnChg>
        <pc:cxnChg chg="add mod">
          <ac:chgData name="Predrag Pesic" userId="a2195b26-a64b-467e-9551-377bb086b069" providerId="ADAL" clId="{5C1498A4-2E42-40B8-9427-4C4EFE1BD62E}" dt="2024-09-10T15:39:49.916" v="3898" actId="208"/>
          <ac:cxnSpMkLst>
            <pc:docMk/>
            <pc:sldMk cId="3583593353" sldId="2147479588"/>
            <ac:cxnSpMk id="83" creationId="{A0C43491-41F5-63E0-83D2-2A0B71C484CA}"/>
          </ac:cxnSpMkLst>
        </pc:cxnChg>
        <pc:cxnChg chg="add mod">
          <ac:chgData name="Predrag Pesic" userId="a2195b26-a64b-467e-9551-377bb086b069" providerId="ADAL" clId="{5C1498A4-2E42-40B8-9427-4C4EFE1BD62E}" dt="2024-09-10T15:39:53.477" v="3899" actId="208"/>
          <ac:cxnSpMkLst>
            <pc:docMk/>
            <pc:sldMk cId="3583593353" sldId="2147479588"/>
            <ac:cxnSpMk id="85" creationId="{DCBA5B01-E082-7912-425A-5A81DE49B150}"/>
          </ac:cxnSpMkLst>
        </pc:cxnChg>
        <pc:cxnChg chg="add del mod">
          <ac:chgData name="Predrag Pesic" userId="a2195b26-a64b-467e-9551-377bb086b069" providerId="ADAL" clId="{5C1498A4-2E42-40B8-9427-4C4EFE1BD62E}" dt="2024-09-10T15:36:59.561" v="3886" actId="478"/>
          <ac:cxnSpMkLst>
            <pc:docMk/>
            <pc:sldMk cId="3583593353" sldId="2147479588"/>
            <ac:cxnSpMk id="87" creationId="{F472DDC1-5F25-B780-748E-FCE8A60F823F}"/>
          </ac:cxnSpMkLst>
        </pc:cxnChg>
        <pc:cxnChg chg="add del mod">
          <ac:chgData name="Predrag Pesic" userId="a2195b26-a64b-467e-9551-377bb086b069" providerId="ADAL" clId="{5C1498A4-2E42-40B8-9427-4C4EFE1BD62E}" dt="2024-09-10T15:37:00.689" v="3887" actId="478"/>
          <ac:cxnSpMkLst>
            <pc:docMk/>
            <pc:sldMk cId="3583593353" sldId="2147479588"/>
            <ac:cxnSpMk id="89" creationId="{2FD29F9D-1F54-E522-21AC-B51555918E84}"/>
          </ac:cxnSpMkLst>
        </pc:cxnChg>
        <pc:cxnChg chg="add mod">
          <ac:chgData name="Predrag Pesic" userId="a2195b26-a64b-467e-9551-377bb086b069" providerId="ADAL" clId="{5C1498A4-2E42-40B8-9427-4C4EFE1BD62E}" dt="2024-09-10T15:43:27.395" v="3941" actId="14100"/>
          <ac:cxnSpMkLst>
            <pc:docMk/>
            <pc:sldMk cId="3583593353" sldId="2147479588"/>
            <ac:cxnSpMk id="92" creationId="{DE2B72C6-1B7F-C24B-D61D-F26903C0DE9C}"/>
          </ac:cxnSpMkLst>
        </pc:cxnChg>
        <pc:cxnChg chg="add mod">
          <ac:chgData name="Predrag Pesic" userId="a2195b26-a64b-467e-9551-377bb086b069" providerId="ADAL" clId="{5C1498A4-2E42-40B8-9427-4C4EFE1BD62E}" dt="2024-09-10T15:40:09.203" v="3903" actId="693"/>
          <ac:cxnSpMkLst>
            <pc:docMk/>
            <pc:sldMk cId="3583593353" sldId="2147479588"/>
            <ac:cxnSpMk id="94" creationId="{30E06F00-4915-50B4-9F00-CE7752F05339}"/>
          </ac:cxnSpMkLst>
        </pc:cxnChg>
        <pc:cxnChg chg="add mod">
          <ac:chgData name="Predrag Pesic" userId="a2195b26-a64b-467e-9551-377bb086b069" providerId="ADAL" clId="{5C1498A4-2E42-40B8-9427-4C4EFE1BD62E}" dt="2024-09-10T15:39:44.628" v="3896" actId="208"/>
          <ac:cxnSpMkLst>
            <pc:docMk/>
            <pc:sldMk cId="3583593353" sldId="2147479588"/>
            <ac:cxnSpMk id="97" creationId="{E64D6DDC-7607-2E1E-D141-24FBF49AC5A9}"/>
          </ac:cxnSpMkLst>
        </pc:cxnChg>
        <pc:cxnChg chg="add mod">
          <ac:chgData name="Predrag Pesic" userId="a2195b26-a64b-467e-9551-377bb086b069" providerId="ADAL" clId="{5C1498A4-2E42-40B8-9427-4C4EFE1BD62E}" dt="2024-09-10T15:42:25.541" v="3929" actId="14100"/>
          <ac:cxnSpMkLst>
            <pc:docMk/>
            <pc:sldMk cId="3583593353" sldId="2147479588"/>
            <ac:cxnSpMk id="105" creationId="{75B7C6CD-FE76-0540-5BF8-C6C840A8FF36}"/>
          </ac:cxnSpMkLst>
        </pc:cxnChg>
        <pc:cxnChg chg="add mod">
          <ac:chgData name="Predrag Pesic" userId="a2195b26-a64b-467e-9551-377bb086b069" providerId="ADAL" clId="{5C1498A4-2E42-40B8-9427-4C4EFE1BD62E}" dt="2024-09-10T15:42:53.675" v="3938" actId="208"/>
          <ac:cxnSpMkLst>
            <pc:docMk/>
            <pc:sldMk cId="3583593353" sldId="2147479588"/>
            <ac:cxnSpMk id="109" creationId="{75EAB2D6-0633-7EC8-EF23-B88E5794D123}"/>
          </ac:cxnSpMkLst>
        </pc:cxnChg>
        <pc:cxnChg chg="add mod">
          <ac:chgData name="Predrag Pesic" userId="a2195b26-a64b-467e-9551-377bb086b069" providerId="ADAL" clId="{5C1498A4-2E42-40B8-9427-4C4EFE1BD62E}" dt="2024-09-10T15:43:14.571" v="3940" actId="208"/>
          <ac:cxnSpMkLst>
            <pc:docMk/>
            <pc:sldMk cId="3583593353" sldId="2147479588"/>
            <ac:cxnSpMk id="116" creationId="{AB013D23-142C-D3B1-F22D-FB29E5CA6C79}"/>
          </ac:cxnSpMkLst>
        </pc:cxnChg>
        <pc:cxnChg chg="add del mod">
          <ac:chgData name="Predrag Pesic" userId="a2195b26-a64b-467e-9551-377bb086b069" providerId="ADAL" clId="{5C1498A4-2E42-40B8-9427-4C4EFE1BD62E}" dt="2024-09-10T15:43:55.749" v="3945" actId="478"/>
          <ac:cxnSpMkLst>
            <pc:docMk/>
            <pc:sldMk cId="3583593353" sldId="2147479588"/>
            <ac:cxnSpMk id="119" creationId="{C21AF7A7-75D5-1AA8-1A77-E4D37DBAE2A1}"/>
          </ac:cxnSpMkLst>
        </pc:cxnChg>
        <pc:cxnChg chg="add del mod">
          <ac:chgData name="Predrag Pesic" userId="a2195b26-a64b-467e-9551-377bb086b069" providerId="ADAL" clId="{5C1498A4-2E42-40B8-9427-4C4EFE1BD62E}" dt="2024-09-10T15:44:42.822" v="3950" actId="478"/>
          <ac:cxnSpMkLst>
            <pc:docMk/>
            <pc:sldMk cId="3583593353" sldId="2147479588"/>
            <ac:cxnSpMk id="123" creationId="{63AFFEEB-68D0-0944-3B6C-CA956A926E4C}"/>
          </ac:cxnSpMkLst>
        </pc:cxnChg>
        <pc:cxnChg chg="add del mod">
          <ac:chgData name="Predrag Pesic" userId="a2195b26-a64b-467e-9551-377bb086b069" providerId="ADAL" clId="{5C1498A4-2E42-40B8-9427-4C4EFE1BD62E}" dt="2024-09-10T15:44:46.549" v="3951" actId="478"/>
          <ac:cxnSpMkLst>
            <pc:docMk/>
            <pc:sldMk cId="3583593353" sldId="2147479588"/>
            <ac:cxnSpMk id="125" creationId="{2A9BEC64-1E69-8688-D135-4705A06E914E}"/>
          </ac:cxnSpMkLst>
        </pc:cxnChg>
        <pc:cxnChg chg="add mod">
          <ac:chgData name="Predrag Pesic" userId="a2195b26-a64b-467e-9551-377bb086b069" providerId="ADAL" clId="{5C1498A4-2E42-40B8-9427-4C4EFE1BD62E}" dt="2024-09-10T15:45:20.630" v="3954" actId="208"/>
          <ac:cxnSpMkLst>
            <pc:docMk/>
            <pc:sldMk cId="3583593353" sldId="2147479588"/>
            <ac:cxnSpMk id="127" creationId="{86EBA6BA-4BB2-7F6E-7FDD-DAB94B081200}"/>
          </ac:cxnSpMkLst>
        </pc:cxnChg>
      </pc:sldChg>
      <pc:sldChg chg="addSp delSp modSp add mod">
        <pc:chgData name="Predrag Pesic" userId="a2195b26-a64b-467e-9551-377bb086b069" providerId="ADAL" clId="{5C1498A4-2E42-40B8-9427-4C4EFE1BD62E}" dt="2024-09-10T06:15:37.290" v="189" actId="1076"/>
        <pc:sldMkLst>
          <pc:docMk/>
          <pc:sldMk cId="2008374383" sldId="2147479589"/>
        </pc:sldMkLst>
        <pc:spChg chg="mod">
          <ac:chgData name="Predrag Pesic" userId="a2195b26-a64b-467e-9551-377bb086b069" providerId="ADAL" clId="{5C1498A4-2E42-40B8-9427-4C4EFE1BD62E}" dt="2024-09-10T06:15:37.290" v="189" actId="1076"/>
          <ac:spMkLst>
            <pc:docMk/>
            <pc:sldMk cId="2008374383" sldId="2147479589"/>
            <ac:spMk id="2" creationId="{E4460587-9C79-C306-65AB-5E355DB5C589}"/>
          </ac:spMkLst>
        </pc:spChg>
        <pc:spChg chg="del">
          <ac:chgData name="Predrag Pesic" userId="a2195b26-a64b-467e-9551-377bb086b069" providerId="ADAL" clId="{5C1498A4-2E42-40B8-9427-4C4EFE1BD62E}" dt="2024-09-10T06:15:21.878" v="182" actId="478"/>
          <ac:spMkLst>
            <pc:docMk/>
            <pc:sldMk cId="2008374383" sldId="2147479589"/>
            <ac:spMk id="3" creationId="{33AFC65D-7128-B5EB-9516-06DA310C2DED}"/>
          </ac:spMkLst>
        </pc:spChg>
        <pc:spChg chg="del mod">
          <ac:chgData name="Predrag Pesic" userId="a2195b26-a64b-467e-9551-377bb086b069" providerId="ADAL" clId="{5C1498A4-2E42-40B8-9427-4C4EFE1BD62E}" dt="2024-09-10T06:15:20.293" v="181" actId="478"/>
          <ac:spMkLst>
            <pc:docMk/>
            <pc:sldMk cId="2008374383" sldId="2147479589"/>
            <ac:spMk id="4" creationId="{D83C4D2E-A741-F345-6404-63352A180187}"/>
          </ac:spMkLst>
        </pc:spChg>
        <pc:spChg chg="add del mod">
          <ac:chgData name="Predrag Pesic" userId="a2195b26-a64b-467e-9551-377bb086b069" providerId="ADAL" clId="{5C1498A4-2E42-40B8-9427-4C4EFE1BD62E}" dt="2024-09-10T06:15:23.583" v="183" actId="478"/>
          <ac:spMkLst>
            <pc:docMk/>
            <pc:sldMk cId="2008374383" sldId="2147479589"/>
            <ac:spMk id="6" creationId="{6DB992CF-3FE6-2A50-DF91-50B170FF840A}"/>
          </ac:spMkLst>
        </pc:spChg>
      </pc:sldChg>
      <pc:sldChg chg="addSp delSp modSp add mod setBg">
        <pc:chgData name="Predrag Pesic" userId="a2195b26-a64b-467e-9551-377bb086b069" providerId="ADAL" clId="{5C1498A4-2E42-40B8-9427-4C4EFE1BD62E}" dt="2024-09-10T15:12:22.838" v="3373" actId="1076"/>
        <pc:sldMkLst>
          <pc:docMk/>
          <pc:sldMk cId="765344729" sldId="2147479590"/>
        </pc:sldMkLst>
        <pc:spChg chg="mod">
          <ac:chgData name="Predrag Pesic" userId="a2195b26-a64b-467e-9551-377bb086b069" providerId="ADAL" clId="{5C1498A4-2E42-40B8-9427-4C4EFE1BD62E}" dt="2024-09-10T15:12:19.130" v="3371" actId="1076"/>
          <ac:spMkLst>
            <pc:docMk/>
            <pc:sldMk cId="765344729" sldId="2147479590"/>
            <ac:spMk id="2" creationId="{E4460587-9C79-C306-65AB-5E355DB5C589}"/>
          </ac:spMkLst>
        </pc:spChg>
        <pc:spChg chg="add del">
          <ac:chgData name="Predrag Pesic" userId="a2195b26-a64b-467e-9551-377bb086b069" providerId="ADAL" clId="{5C1498A4-2E42-40B8-9427-4C4EFE1BD62E}" dt="2024-09-10T15:11:57.635" v="3364" actId="26606"/>
          <ac:spMkLst>
            <pc:docMk/>
            <pc:sldMk cId="765344729" sldId="2147479590"/>
            <ac:spMk id="9" creationId="{A3363022-C969-41E9-8EB2-E4C94908C1FA}"/>
          </ac:spMkLst>
        </pc:spChg>
        <pc:spChg chg="add del">
          <ac:chgData name="Predrag Pesic" userId="a2195b26-a64b-467e-9551-377bb086b069" providerId="ADAL" clId="{5C1498A4-2E42-40B8-9427-4C4EFE1BD62E}" dt="2024-09-10T15:11:57.635" v="3364" actId="26606"/>
          <ac:spMkLst>
            <pc:docMk/>
            <pc:sldMk cId="765344729" sldId="2147479590"/>
            <ac:spMk id="11" creationId="{8D1AD6B3-BE88-4CEB-BA17-790657CC4729}"/>
          </ac:spMkLst>
        </pc:spChg>
        <pc:grpChg chg="add del">
          <ac:chgData name="Predrag Pesic" userId="a2195b26-a64b-467e-9551-377bb086b069" providerId="ADAL" clId="{5C1498A4-2E42-40B8-9427-4C4EFE1BD62E}" dt="2024-09-10T15:11:57.635" v="3364" actId="26606"/>
          <ac:grpSpMkLst>
            <pc:docMk/>
            <pc:sldMk cId="765344729" sldId="2147479590"/>
            <ac:grpSpMk id="13" creationId="{89D1390B-7E13-4B4F-9CB2-391063412E54}"/>
          </ac:grpSpMkLst>
        </pc:grpChg>
        <pc:picChg chg="add mod">
          <ac:chgData name="Predrag Pesic" userId="a2195b26-a64b-467e-9551-377bb086b069" providerId="ADAL" clId="{5C1498A4-2E42-40B8-9427-4C4EFE1BD62E}" dt="2024-09-10T15:12:22.838" v="3373" actId="1076"/>
          <ac:picMkLst>
            <pc:docMk/>
            <pc:sldMk cId="765344729" sldId="2147479590"/>
            <ac:picMk id="4" creationId="{5E8B582D-ABCF-A5A9-3B66-8A292C3ACE38}"/>
          </ac:picMkLst>
        </pc:picChg>
      </pc:sldChg>
      <pc:sldChg chg="addSp delSp modSp add mod ord setBg">
        <pc:chgData name="Predrag Pesic" userId="a2195b26-a64b-467e-9551-377bb086b069" providerId="ADAL" clId="{5C1498A4-2E42-40B8-9427-4C4EFE1BD62E}" dt="2024-09-10T19:02:11.820" v="5541" actId="1076"/>
        <pc:sldMkLst>
          <pc:docMk/>
          <pc:sldMk cId="540570331" sldId="2147479591"/>
        </pc:sldMkLst>
        <pc:spChg chg="mod">
          <ac:chgData name="Predrag Pesic" userId="a2195b26-a64b-467e-9551-377bb086b069" providerId="ADAL" clId="{5C1498A4-2E42-40B8-9427-4C4EFE1BD62E}" dt="2024-09-10T15:52:13.745" v="4156" actId="14100"/>
          <ac:spMkLst>
            <pc:docMk/>
            <pc:sldMk cId="540570331" sldId="2147479591"/>
            <ac:spMk id="2" creationId="{EEB460C2-566C-C2AA-FA08-30989A292199}"/>
          </ac:spMkLst>
        </pc:spChg>
        <pc:spChg chg="add del mod">
          <ac:chgData name="Predrag Pesic" userId="a2195b26-a64b-467e-9551-377bb086b069" providerId="ADAL" clId="{5C1498A4-2E42-40B8-9427-4C4EFE1BD62E}" dt="2024-09-10T17:02:05.754" v="4272" actId="478"/>
          <ac:spMkLst>
            <pc:docMk/>
            <pc:sldMk cId="540570331" sldId="2147479591"/>
            <ac:spMk id="3" creationId="{330FF04A-F785-7C57-C9A4-79A6F25EB2FA}"/>
          </ac:spMkLst>
        </pc:spChg>
        <pc:spChg chg="add mod">
          <ac:chgData name="Predrag Pesic" userId="a2195b26-a64b-467e-9551-377bb086b069" providerId="ADAL" clId="{5C1498A4-2E42-40B8-9427-4C4EFE1BD62E}" dt="2024-09-10T17:02:28.379" v="4281" actId="14100"/>
          <ac:spMkLst>
            <pc:docMk/>
            <pc:sldMk cId="540570331" sldId="2147479591"/>
            <ac:spMk id="4" creationId="{53F53AD2-8700-5734-D06C-E5320493C77E}"/>
          </ac:spMkLst>
        </pc:spChg>
        <pc:spChg chg="mod">
          <ac:chgData name="Predrag Pesic" userId="a2195b26-a64b-467e-9551-377bb086b069" providerId="ADAL" clId="{5C1498A4-2E42-40B8-9427-4C4EFE1BD62E}" dt="2024-09-10T18:53:11.737" v="5502" actId="1076"/>
          <ac:spMkLst>
            <pc:docMk/>
            <pc:sldMk cId="540570331" sldId="2147479591"/>
            <ac:spMk id="5" creationId="{26ADD31D-A722-3E67-062E-AFAB57171888}"/>
          </ac:spMkLst>
        </pc:spChg>
        <pc:spChg chg="mod">
          <ac:chgData name="Predrag Pesic" userId="a2195b26-a64b-467e-9551-377bb086b069" providerId="ADAL" clId="{5C1498A4-2E42-40B8-9427-4C4EFE1BD62E}" dt="2024-09-10T18:53:15.121" v="5503" actId="1076"/>
          <ac:spMkLst>
            <pc:docMk/>
            <pc:sldMk cId="540570331" sldId="2147479591"/>
            <ac:spMk id="7" creationId="{A29C9919-2FAF-CCF8-F918-0FBCAD0D1167}"/>
          </ac:spMkLst>
        </pc:spChg>
        <pc:picChg chg="add mod">
          <ac:chgData name="Predrag Pesic" userId="a2195b26-a64b-467e-9551-377bb086b069" providerId="ADAL" clId="{5C1498A4-2E42-40B8-9427-4C4EFE1BD62E}" dt="2024-09-10T18:58:56.362" v="5514" actId="1076"/>
          <ac:picMkLst>
            <pc:docMk/>
            <pc:sldMk cId="540570331" sldId="2147479591"/>
            <ac:picMk id="6" creationId="{27479483-8F36-4FB0-7595-01473F4173BC}"/>
          </ac:picMkLst>
        </pc:picChg>
        <pc:picChg chg="add del mod">
          <ac:chgData name="Predrag Pesic" userId="a2195b26-a64b-467e-9551-377bb086b069" providerId="ADAL" clId="{5C1498A4-2E42-40B8-9427-4C4EFE1BD62E}" dt="2024-09-10T19:01:36.129" v="5538" actId="478"/>
          <ac:picMkLst>
            <pc:docMk/>
            <pc:sldMk cId="540570331" sldId="2147479591"/>
            <ac:picMk id="9" creationId="{2F51F3D6-E2CB-21C5-D5C3-597FD07F5B69}"/>
          </ac:picMkLst>
        </pc:picChg>
        <pc:picChg chg="add mod">
          <ac:chgData name="Predrag Pesic" userId="a2195b26-a64b-467e-9551-377bb086b069" providerId="ADAL" clId="{5C1498A4-2E42-40B8-9427-4C4EFE1BD62E}" dt="2024-09-10T18:59:29.422" v="5522" actId="14100"/>
          <ac:picMkLst>
            <pc:docMk/>
            <pc:sldMk cId="540570331" sldId="2147479591"/>
            <ac:picMk id="11" creationId="{2343BB14-E955-D37A-BC49-57A071E36DCE}"/>
          </ac:picMkLst>
        </pc:picChg>
        <pc:picChg chg="add mod">
          <ac:chgData name="Predrag Pesic" userId="a2195b26-a64b-467e-9551-377bb086b069" providerId="ADAL" clId="{5C1498A4-2E42-40B8-9427-4C4EFE1BD62E}" dt="2024-09-10T19:02:11.820" v="5541" actId="1076"/>
          <ac:picMkLst>
            <pc:docMk/>
            <pc:sldMk cId="540570331" sldId="2147479591"/>
            <ac:picMk id="13" creationId="{1F3A045B-EBE4-15DC-6E10-EEF4660AA6E2}"/>
          </ac:picMkLst>
        </pc:picChg>
      </pc:sldChg>
      <pc:sldChg chg="modSp add del mod">
        <pc:chgData name="Predrag Pesic" userId="a2195b26-a64b-467e-9551-377bb086b069" providerId="ADAL" clId="{5C1498A4-2E42-40B8-9427-4C4EFE1BD62E}" dt="2024-09-10T15:48:28.750" v="4036" actId="47"/>
        <pc:sldMkLst>
          <pc:docMk/>
          <pc:sldMk cId="2963994063" sldId="2147479592"/>
        </pc:sldMkLst>
        <pc:spChg chg="mod">
          <ac:chgData name="Predrag Pesic" userId="a2195b26-a64b-467e-9551-377bb086b069" providerId="ADAL" clId="{5C1498A4-2E42-40B8-9427-4C4EFE1BD62E}" dt="2024-09-10T06:19:09.534" v="253" actId="14100"/>
          <ac:spMkLst>
            <pc:docMk/>
            <pc:sldMk cId="2963994063" sldId="2147479592"/>
            <ac:spMk id="4" creationId="{071BEB6D-EF6E-937B-E73D-D6A80BB09112}"/>
          </ac:spMkLst>
        </pc:spChg>
        <pc:spChg chg="mod">
          <ac:chgData name="Predrag Pesic" userId="a2195b26-a64b-467e-9551-377bb086b069" providerId="ADAL" clId="{5C1498A4-2E42-40B8-9427-4C4EFE1BD62E}" dt="2024-09-10T15:07:23.389" v="3225"/>
          <ac:spMkLst>
            <pc:docMk/>
            <pc:sldMk cId="2963994063" sldId="2147479592"/>
            <ac:spMk id="13" creationId="{C6CDEA1A-F3F0-175B-209D-B42A9CFF3D51}"/>
          </ac:spMkLst>
        </pc:spChg>
        <pc:spChg chg="mod">
          <ac:chgData name="Predrag Pesic" userId="a2195b26-a64b-467e-9551-377bb086b069" providerId="ADAL" clId="{5C1498A4-2E42-40B8-9427-4C4EFE1BD62E}" dt="2024-09-10T15:07:23.389" v="3225"/>
          <ac:spMkLst>
            <pc:docMk/>
            <pc:sldMk cId="2963994063" sldId="2147479592"/>
            <ac:spMk id="15" creationId="{1C937334-1571-2A01-A6BA-A531D3B18B5F}"/>
          </ac:spMkLst>
        </pc:spChg>
      </pc:sldChg>
      <pc:sldChg chg="modSp add del mod setBg">
        <pc:chgData name="Predrag Pesic" userId="a2195b26-a64b-467e-9551-377bb086b069" providerId="ADAL" clId="{5C1498A4-2E42-40B8-9427-4C4EFE1BD62E}" dt="2024-09-10T17:10:55.726" v="4636" actId="47"/>
        <pc:sldMkLst>
          <pc:docMk/>
          <pc:sldMk cId="2107113163" sldId="2147479593"/>
        </pc:sldMkLst>
        <pc:spChg chg="mod">
          <ac:chgData name="Predrag Pesic" userId="a2195b26-a64b-467e-9551-377bb086b069" providerId="ADAL" clId="{5C1498A4-2E42-40B8-9427-4C4EFE1BD62E}" dt="2024-09-10T17:03:54.227" v="4312" actId="207"/>
          <ac:spMkLst>
            <pc:docMk/>
            <pc:sldMk cId="2107113163" sldId="2147479593"/>
            <ac:spMk id="3" creationId="{5502085E-5BB7-F772-A14C-A0103218519F}"/>
          </ac:spMkLst>
        </pc:spChg>
      </pc:sldChg>
      <pc:sldChg chg="modSp add del mod setBg">
        <pc:chgData name="Predrag Pesic" userId="a2195b26-a64b-467e-9551-377bb086b069" providerId="ADAL" clId="{5C1498A4-2E42-40B8-9427-4C4EFE1BD62E}" dt="2024-09-10T17:12:04.549" v="4658" actId="47"/>
        <pc:sldMkLst>
          <pc:docMk/>
          <pc:sldMk cId="762598641" sldId="2147479594"/>
        </pc:sldMkLst>
        <pc:spChg chg="mod">
          <ac:chgData name="Predrag Pesic" userId="a2195b26-a64b-467e-9551-377bb086b069" providerId="ADAL" clId="{5C1498A4-2E42-40B8-9427-4C4EFE1BD62E}" dt="2024-09-10T17:08:00.674" v="4510" actId="207"/>
          <ac:spMkLst>
            <pc:docMk/>
            <pc:sldMk cId="762598641" sldId="2147479594"/>
            <ac:spMk id="3" creationId="{5502085E-5BB7-F772-A14C-A0103218519F}"/>
          </ac:spMkLst>
        </pc:spChg>
      </pc:sldChg>
      <pc:sldChg chg="addSp delSp modSp add mod setBg">
        <pc:chgData name="Predrag Pesic" userId="a2195b26-a64b-467e-9551-377bb086b069" providerId="ADAL" clId="{5C1498A4-2E42-40B8-9427-4C4EFE1BD62E}" dt="2024-09-10T17:19:13.899" v="5109" actId="20577"/>
        <pc:sldMkLst>
          <pc:docMk/>
          <pc:sldMk cId="1166159080" sldId="2147479595"/>
        </pc:sldMkLst>
        <pc:spChg chg="mod">
          <ac:chgData name="Predrag Pesic" userId="a2195b26-a64b-467e-9551-377bb086b069" providerId="ADAL" clId="{5C1498A4-2E42-40B8-9427-4C4EFE1BD62E}" dt="2024-09-10T17:15:41.154" v="4751" actId="14100"/>
          <ac:spMkLst>
            <pc:docMk/>
            <pc:sldMk cId="1166159080" sldId="2147479595"/>
            <ac:spMk id="2" creationId="{C3ED9697-7E46-F04C-AA49-60571501C6B7}"/>
          </ac:spMkLst>
        </pc:spChg>
        <pc:spChg chg="del mod">
          <ac:chgData name="Predrag Pesic" userId="a2195b26-a64b-467e-9551-377bb086b069" providerId="ADAL" clId="{5C1498A4-2E42-40B8-9427-4C4EFE1BD62E}" dt="2024-09-10T15:48:34.744" v="4040"/>
          <ac:spMkLst>
            <pc:docMk/>
            <pc:sldMk cId="1166159080" sldId="2147479595"/>
            <ac:spMk id="3" creationId="{5502085E-5BB7-F772-A14C-A0103218519F}"/>
          </ac:spMkLst>
        </pc:spChg>
        <pc:spChg chg="add mod">
          <ac:chgData name="Predrag Pesic" userId="a2195b26-a64b-467e-9551-377bb086b069" providerId="ADAL" clId="{5C1498A4-2E42-40B8-9427-4C4EFE1BD62E}" dt="2024-09-10T17:19:13.899" v="5109" actId="20577"/>
          <ac:spMkLst>
            <pc:docMk/>
            <pc:sldMk cId="1166159080" sldId="2147479595"/>
            <ac:spMk id="4" creationId="{9D226E69-4B5F-FFF1-96F7-5DC0309D7AC8}"/>
          </ac:spMkLst>
        </pc:spChg>
      </pc:sldChg>
      <pc:sldChg chg="addSp modSp add mod ord setBg">
        <pc:chgData name="Predrag Pesic" userId="a2195b26-a64b-467e-9551-377bb086b069" providerId="ADAL" clId="{5C1498A4-2E42-40B8-9427-4C4EFE1BD62E}" dt="2024-09-10T19:01:25.392" v="5537" actId="1076"/>
        <pc:sldMkLst>
          <pc:docMk/>
          <pc:sldMk cId="1593280733" sldId="2147479596"/>
        </pc:sldMkLst>
        <pc:spChg chg="mod">
          <ac:chgData name="Predrag Pesic" userId="a2195b26-a64b-467e-9551-377bb086b069" providerId="ADAL" clId="{5C1498A4-2E42-40B8-9427-4C4EFE1BD62E}" dt="2024-09-10T15:52:21.106" v="4169" actId="20577"/>
          <ac:spMkLst>
            <pc:docMk/>
            <pc:sldMk cId="1593280733" sldId="2147479596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7:03:04.048" v="4301" actId="14100"/>
          <ac:spMkLst>
            <pc:docMk/>
            <pc:sldMk cId="1593280733" sldId="2147479596"/>
            <ac:spMk id="3" creationId="{0BC47D41-1E59-622D-73B0-D3B567217B8B}"/>
          </ac:spMkLst>
        </pc:spChg>
        <pc:picChg chg="add mod">
          <ac:chgData name="Predrag Pesic" userId="a2195b26-a64b-467e-9551-377bb086b069" providerId="ADAL" clId="{5C1498A4-2E42-40B8-9427-4C4EFE1BD62E}" dt="2024-09-10T19:00:12.297" v="5526" actId="1076"/>
          <ac:picMkLst>
            <pc:docMk/>
            <pc:sldMk cId="1593280733" sldId="2147479596"/>
            <ac:picMk id="5" creationId="{E20A1943-ACC8-2445-3B05-AF73F48B6DEF}"/>
          </ac:picMkLst>
        </pc:picChg>
        <pc:picChg chg="add mod">
          <ac:chgData name="Predrag Pesic" userId="a2195b26-a64b-467e-9551-377bb086b069" providerId="ADAL" clId="{5C1498A4-2E42-40B8-9427-4C4EFE1BD62E}" dt="2024-09-10T19:00:28.228" v="5531" actId="1076"/>
          <ac:picMkLst>
            <pc:docMk/>
            <pc:sldMk cId="1593280733" sldId="2147479596"/>
            <ac:picMk id="7" creationId="{D2E61723-E15B-6F25-45BC-9CCDC75B5DD5}"/>
          </ac:picMkLst>
        </pc:picChg>
        <pc:picChg chg="add mod">
          <ac:chgData name="Predrag Pesic" userId="a2195b26-a64b-467e-9551-377bb086b069" providerId="ADAL" clId="{5C1498A4-2E42-40B8-9427-4C4EFE1BD62E}" dt="2024-09-10T19:01:11.789" v="5534" actId="1076"/>
          <ac:picMkLst>
            <pc:docMk/>
            <pc:sldMk cId="1593280733" sldId="2147479596"/>
            <ac:picMk id="9" creationId="{56F290FD-DAA6-6414-BBC6-249A2E126DDF}"/>
          </ac:picMkLst>
        </pc:picChg>
        <pc:picChg chg="add mod">
          <ac:chgData name="Predrag Pesic" userId="a2195b26-a64b-467e-9551-377bb086b069" providerId="ADAL" clId="{5C1498A4-2E42-40B8-9427-4C4EFE1BD62E}" dt="2024-09-10T19:01:25.392" v="5537" actId="1076"/>
          <ac:picMkLst>
            <pc:docMk/>
            <pc:sldMk cId="1593280733" sldId="2147479596"/>
            <ac:picMk id="11" creationId="{65574B88-CBB8-0374-F66A-7B766CB491EF}"/>
          </ac:picMkLst>
        </pc:picChg>
      </pc:sldChg>
      <pc:sldChg chg="addSp delSp modSp add mod ord setBg">
        <pc:chgData name="Predrag Pesic" userId="a2195b26-a64b-467e-9551-377bb086b069" providerId="ADAL" clId="{5C1498A4-2E42-40B8-9427-4C4EFE1BD62E}" dt="2024-09-10T19:08:33.129" v="5604" actId="1076"/>
        <pc:sldMkLst>
          <pc:docMk/>
          <pc:sldMk cId="3794213297" sldId="2147479597"/>
        </pc:sldMkLst>
        <pc:spChg chg="mod">
          <ac:chgData name="Predrag Pesic" userId="a2195b26-a64b-467e-9551-377bb086b069" providerId="ADAL" clId="{5C1498A4-2E42-40B8-9427-4C4EFE1BD62E}" dt="2024-09-10T15:52:38.041" v="4182" actId="14100"/>
          <ac:spMkLst>
            <pc:docMk/>
            <pc:sldMk cId="3794213297" sldId="2147479597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7:03:23.808" v="4311" actId="14100"/>
          <ac:spMkLst>
            <pc:docMk/>
            <pc:sldMk cId="3794213297" sldId="2147479597"/>
            <ac:spMk id="3" creationId="{537F95B0-8667-0100-1F90-6F3AD4D22501}"/>
          </ac:spMkLst>
        </pc:spChg>
        <pc:picChg chg="add del mod">
          <ac:chgData name="Predrag Pesic" userId="a2195b26-a64b-467e-9551-377bb086b069" providerId="ADAL" clId="{5C1498A4-2E42-40B8-9427-4C4EFE1BD62E}" dt="2024-09-10T19:08:32.060" v="5603" actId="478"/>
          <ac:picMkLst>
            <pc:docMk/>
            <pc:sldMk cId="3794213297" sldId="2147479597"/>
            <ac:picMk id="5" creationId="{4BF766D0-E619-2A74-8D42-382D6984670D}"/>
          </ac:picMkLst>
        </pc:picChg>
        <pc:picChg chg="add mod">
          <ac:chgData name="Predrag Pesic" userId="a2195b26-a64b-467e-9551-377bb086b069" providerId="ADAL" clId="{5C1498A4-2E42-40B8-9427-4C4EFE1BD62E}" dt="2024-09-10T19:08:33.129" v="5604" actId="1076"/>
          <ac:picMkLst>
            <pc:docMk/>
            <pc:sldMk cId="3794213297" sldId="2147479597"/>
            <ac:picMk id="7" creationId="{7717CE69-7C0D-D211-8F9F-F311342FE440}"/>
          </ac:picMkLst>
        </pc:picChg>
        <pc:picChg chg="add mod">
          <ac:chgData name="Predrag Pesic" userId="a2195b26-a64b-467e-9551-377bb086b069" providerId="ADAL" clId="{5C1498A4-2E42-40B8-9427-4C4EFE1BD62E}" dt="2024-09-10T19:03:36.756" v="5554" actId="1076"/>
          <ac:picMkLst>
            <pc:docMk/>
            <pc:sldMk cId="3794213297" sldId="2147479597"/>
            <ac:picMk id="9" creationId="{D603E6FB-55FA-B190-5A4B-4FCEC7C300F9}"/>
          </ac:picMkLst>
        </pc:picChg>
        <pc:picChg chg="add mod">
          <ac:chgData name="Predrag Pesic" userId="a2195b26-a64b-467e-9551-377bb086b069" providerId="ADAL" clId="{5C1498A4-2E42-40B8-9427-4C4EFE1BD62E}" dt="2024-09-10T19:03:49.632" v="5557" actId="1076"/>
          <ac:picMkLst>
            <pc:docMk/>
            <pc:sldMk cId="3794213297" sldId="2147479597"/>
            <ac:picMk id="11" creationId="{19C79711-8831-4D59-4A8B-788AB8ACCF90}"/>
          </ac:picMkLst>
        </pc:picChg>
      </pc:sldChg>
      <pc:sldChg chg="addSp modSp add mod ord setBg">
        <pc:chgData name="Predrag Pesic" userId="a2195b26-a64b-467e-9551-377bb086b069" providerId="ADAL" clId="{5C1498A4-2E42-40B8-9427-4C4EFE1BD62E}" dt="2024-09-10T19:04:56.946" v="5569" actId="1076"/>
        <pc:sldMkLst>
          <pc:docMk/>
          <pc:sldMk cId="2400761746" sldId="2147479598"/>
        </pc:sldMkLst>
        <pc:spChg chg="mod">
          <ac:chgData name="Predrag Pesic" userId="a2195b26-a64b-467e-9551-377bb086b069" providerId="ADAL" clId="{5C1498A4-2E42-40B8-9427-4C4EFE1BD62E}" dt="2024-09-10T15:53:24.939" v="4233" actId="14100"/>
          <ac:spMkLst>
            <pc:docMk/>
            <pc:sldMk cId="2400761746" sldId="2147479598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7:04:34.780" v="4329" actId="14100"/>
          <ac:spMkLst>
            <pc:docMk/>
            <pc:sldMk cId="2400761746" sldId="2147479598"/>
            <ac:spMk id="3" creationId="{895E5DF4-7D9B-F85F-349E-F48C7FA6C580}"/>
          </ac:spMkLst>
        </pc:spChg>
        <pc:picChg chg="add mod">
          <ac:chgData name="Predrag Pesic" userId="a2195b26-a64b-467e-9551-377bb086b069" providerId="ADAL" clId="{5C1498A4-2E42-40B8-9427-4C4EFE1BD62E}" dt="2024-09-10T19:04:55.796" v="5568" actId="1076"/>
          <ac:picMkLst>
            <pc:docMk/>
            <pc:sldMk cId="2400761746" sldId="2147479598"/>
            <ac:picMk id="5" creationId="{F28A6E32-E716-8C75-9457-B0AE2230F4DE}"/>
          </ac:picMkLst>
        </pc:picChg>
        <pc:picChg chg="add mod">
          <ac:chgData name="Predrag Pesic" userId="a2195b26-a64b-467e-9551-377bb086b069" providerId="ADAL" clId="{5C1498A4-2E42-40B8-9427-4C4EFE1BD62E}" dt="2024-09-10T19:04:55.073" v="5567" actId="1076"/>
          <ac:picMkLst>
            <pc:docMk/>
            <pc:sldMk cId="2400761746" sldId="2147479598"/>
            <ac:picMk id="7" creationId="{9E10052E-5673-7EDB-4DEB-A2109EE6DFB0}"/>
          </ac:picMkLst>
        </pc:picChg>
        <pc:picChg chg="add mod">
          <ac:chgData name="Predrag Pesic" userId="a2195b26-a64b-467e-9551-377bb086b069" providerId="ADAL" clId="{5C1498A4-2E42-40B8-9427-4C4EFE1BD62E}" dt="2024-09-10T19:04:56.946" v="5569" actId="1076"/>
          <ac:picMkLst>
            <pc:docMk/>
            <pc:sldMk cId="2400761746" sldId="2147479598"/>
            <ac:picMk id="9" creationId="{6220CE6F-F2C7-9883-139B-94754DFAFBDD}"/>
          </ac:picMkLst>
        </pc:picChg>
      </pc:sldChg>
      <pc:sldChg chg="addSp delSp modSp add mod ord setBg">
        <pc:chgData name="Predrag Pesic" userId="a2195b26-a64b-467e-9551-377bb086b069" providerId="ADAL" clId="{5C1498A4-2E42-40B8-9427-4C4EFE1BD62E}" dt="2024-09-10T19:31:41.775" v="5638" actId="1076"/>
        <pc:sldMkLst>
          <pc:docMk/>
          <pc:sldMk cId="3385177642" sldId="2147479599"/>
        </pc:sldMkLst>
        <pc:spChg chg="del">
          <ac:chgData name="Predrag Pesic" userId="a2195b26-a64b-467e-9551-377bb086b069" providerId="ADAL" clId="{5C1498A4-2E42-40B8-9427-4C4EFE1BD62E}" dt="2024-09-10T15:53:34.058" v="4234" actId="478"/>
          <ac:spMkLst>
            <pc:docMk/>
            <pc:sldMk cId="3385177642" sldId="2147479599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5:53:39.522" v="4246" actId="20577"/>
          <ac:spMkLst>
            <pc:docMk/>
            <pc:sldMk cId="3385177642" sldId="2147479599"/>
            <ac:spMk id="3" creationId="{4699C4F3-0B6E-8043-C757-760371B09DCC}"/>
          </ac:spMkLst>
        </pc:spChg>
        <pc:spChg chg="add mod">
          <ac:chgData name="Predrag Pesic" userId="a2195b26-a64b-467e-9551-377bb086b069" providerId="ADAL" clId="{5C1498A4-2E42-40B8-9427-4C4EFE1BD62E}" dt="2024-09-10T17:04:19.006" v="4322" actId="14100"/>
          <ac:spMkLst>
            <pc:docMk/>
            <pc:sldMk cId="3385177642" sldId="2147479599"/>
            <ac:spMk id="4" creationId="{69BCCDE0-D088-12D8-10A2-7E64F0464426}"/>
          </ac:spMkLst>
        </pc:spChg>
        <pc:picChg chg="add mod">
          <ac:chgData name="Predrag Pesic" userId="a2195b26-a64b-467e-9551-377bb086b069" providerId="ADAL" clId="{5C1498A4-2E42-40B8-9427-4C4EFE1BD62E}" dt="2024-09-10T19:05:24.241" v="5573" actId="1076"/>
          <ac:picMkLst>
            <pc:docMk/>
            <pc:sldMk cId="3385177642" sldId="2147479599"/>
            <ac:picMk id="5" creationId="{4779D622-A6C9-59E0-80CC-2B7E15BC728F}"/>
          </ac:picMkLst>
        </pc:picChg>
        <pc:picChg chg="add mod">
          <ac:chgData name="Predrag Pesic" userId="a2195b26-a64b-467e-9551-377bb086b069" providerId="ADAL" clId="{5C1498A4-2E42-40B8-9427-4C4EFE1BD62E}" dt="2024-09-10T19:05:53.245" v="5583" actId="1076"/>
          <ac:picMkLst>
            <pc:docMk/>
            <pc:sldMk cId="3385177642" sldId="2147479599"/>
            <ac:picMk id="7" creationId="{F215D0B2-927C-2A45-19A1-B8ABDB87B51B}"/>
          </ac:picMkLst>
        </pc:picChg>
        <pc:picChg chg="add mod">
          <ac:chgData name="Predrag Pesic" userId="a2195b26-a64b-467e-9551-377bb086b069" providerId="ADAL" clId="{5C1498A4-2E42-40B8-9427-4C4EFE1BD62E}" dt="2024-09-10T19:05:51.879" v="5582" actId="1076"/>
          <ac:picMkLst>
            <pc:docMk/>
            <pc:sldMk cId="3385177642" sldId="2147479599"/>
            <ac:picMk id="9" creationId="{9B208610-040C-EE12-E2CB-EE058381EC30}"/>
          </ac:picMkLst>
        </pc:picChg>
        <pc:picChg chg="add mod">
          <ac:chgData name="Predrag Pesic" userId="a2195b26-a64b-467e-9551-377bb086b069" providerId="ADAL" clId="{5C1498A4-2E42-40B8-9427-4C4EFE1BD62E}" dt="2024-09-10T19:31:41.775" v="5638" actId="1076"/>
          <ac:picMkLst>
            <pc:docMk/>
            <pc:sldMk cId="3385177642" sldId="2147479599"/>
            <ac:picMk id="11" creationId="{1F9BC767-9D43-F130-3336-F5F384CB5176}"/>
          </ac:picMkLst>
        </pc:picChg>
      </pc:sldChg>
      <pc:sldChg chg="addSp delSp modSp add mod ord setBg">
        <pc:chgData name="Predrag Pesic" userId="a2195b26-a64b-467e-9551-377bb086b069" providerId="ADAL" clId="{5C1498A4-2E42-40B8-9427-4C4EFE1BD62E}" dt="2024-09-10T19:07:01.585" v="5592" actId="1076"/>
        <pc:sldMkLst>
          <pc:docMk/>
          <pc:sldMk cId="4095616458" sldId="2147479600"/>
        </pc:sldMkLst>
        <pc:spChg chg="del">
          <ac:chgData name="Predrag Pesic" userId="a2195b26-a64b-467e-9551-377bb086b069" providerId="ADAL" clId="{5C1498A4-2E42-40B8-9427-4C4EFE1BD62E}" dt="2024-09-10T15:53:51.449" v="4247" actId="478"/>
          <ac:spMkLst>
            <pc:docMk/>
            <pc:sldMk cId="4095616458" sldId="2147479600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5:54:05.499" v="4270" actId="1076"/>
          <ac:spMkLst>
            <pc:docMk/>
            <pc:sldMk cId="4095616458" sldId="2147479600"/>
            <ac:spMk id="3" creationId="{E088D48C-59D1-6A07-A5B3-3F4528E3405E}"/>
          </ac:spMkLst>
        </pc:spChg>
        <pc:spChg chg="add mod">
          <ac:chgData name="Predrag Pesic" userId="a2195b26-a64b-467e-9551-377bb086b069" providerId="ADAL" clId="{5C1498A4-2E42-40B8-9427-4C4EFE1BD62E}" dt="2024-09-10T17:04:50.306" v="4337" actId="20577"/>
          <ac:spMkLst>
            <pc:docMk/>
            <pc:sldMk cId="4095616458" sldId="2147479600"/>
            <ac:spMk id="4" creationId="{7CE087E3-F1C9-E331-B834-815FEDA2328C}"/>
          </ac:spMkLst>
        </pc:spChg>
        <pc:picChg chg="add mod">
          <ac:chgData name="Predrag Pesic" userId="a2195b26-a64b-467e-9551-377bb086b069" providerId="ADAL" clId="{5C1498A4-2E42-40B8-9427-4C4EFE1BD62E}" dt="2024-09-10T19:06:34.077" v="5586" actId="1076"/>
          <ac:picMkLst>
            <pc:docMk/>
            <pc:sldMk cId="4095616458" sldId="2147479600"/>
            <ac:picMk id="5" creationId="{A3B7701A-CC68-2A47-5118-FA4DE301C00C}"/>
          </ac:picMkLst>
        </pc:picChg>
        <pc:picChg chg="add mod">
          <ac:chgData name="Predrag Pesic" userId="a2195b26-a64b-467e-9551-377bb086b069" providerId="ADAL" clId="{5C1498A4-2E42-40B8-9427-4C4EFE1BD62E}" dt="2024-09-10T19:06:46.306" v="5589" actId="1076"/>
          <ac:picMkLst>
            <pc:docMk/>
            <pc:sldMk cId="4095616458" sldId="2147479600"/>
            <ac:picMk id="7" creationId="{7FF4BD34-61E5-5549-1947-B32586259FFE}"/>
          </ac:picMkLst>
        </pc:picChg>
        <pc:picChg chg="add mod">
          <ac:chgData name="Predrag Pesic" userId="a2195b26-a64b-467e-9551-377bb086b069" providerId="ADAL" clId="{5C1498A4-2E42-40B8-9427-4C4EFE1BD62E}" dt="2024-09-10T19:07:01.585" v="5592" actId="1076"/>
          <ac:picMkLst>
            <pc:docMk/>
            <pc:sldMk cId="4095616458" sldId="2147479600"/>
            <ac:picMk id="9" creationId="{16F1F873-B6A3-9DAD-DC2B-649DC551C89A}"/>
          </ac:picMkLst>
        </pc:picChg>
      </pc:sldChg>
      <pc:sldChg chg="addSp modSp add mod ord setBg">
        <pc:chgData name="Predrag Pesic" userId="a2195b26-a64b-467e-9551-377bb086b069" providerId="ADAL" clId="{5C1498A4-2E42-40B8-9427-4C4EFE1BD62E}" dt="2024-09-10T19:08:19.274" v="5602" actId="1076"/>
        <pc:sldMkLst>
          <pc:docMk/>
          <pc:sldMk cId="3523456126" sldId="2147479601"/>
        </pc:sldMkLst>
        <pc:spChg chg="mod">
          <ac:chgData name="Predrag Pesic" userId="a2195b26-a64b-467e-9551-377bb086b069" providerId="ADAL" clId="{5C1498A4-2E42-40B8-9427-4C4EFE1BD62E}" dt="2024-09-10T17:06:07.744" v="4367" actId="20577"/>
          <ac:spMkLst>
            <pc:docMk/>
            <pc:sldMk cId="3523456126" sldId="2147479601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7:06:18.194" v="4374" actId="14100"/>
          <ac:spMkLst>
            <pc:docMk/>
            <pc:sldMk cId="3523456126" sldId="2147479601"/>
            <ac:spMk id="3" creationId="{CFA980A3-A571-B751-A663-28CCF68064A9}"/>
          </ac:spMkLst>
        </pc:spChg>
        <pc:picChg chg="add mod">
          <ac:chgData name="Predrag Pesic" userId="a2195b26-a64b-467e-9551-377bb086b069" providerId="ADAL" clId="{5C1498A4-2E42-40B8-9427-4C4EFE1BD62E}" dt="2024-09-10T19:07:42.567" v="5595" actId="1076"/>
          <ac:picMkLst>
            <pc:docMk/>
            <pc:sldMk cId="3523456126" sldId="2147479601"/>
            <ac:picMk id="5" creationId="{4089C3C0-FDAF-73DA-9036-C6E539FE548C}"/>
          </ac:picMkLst>
        </pc:picChg>
        <pc:picChg chg="add mod">
          <ac:chgData name="Predrag Pesic" userId="a2195b26-a64b-467e-9551-377bb086b069" providerId="ADAL" clId="{5C1498A4-2E42-40B8-9427-4C4EFE1BD62E}" dt="2024-09-10T19:08:19.274" v="5602" actId="1076"/>
          <ac:picMkLst>
            <pc:docMk/>
            <pc:sldMk cId="3523456126" sldId="2147479601"/>
            <ac:picMk id="7" creationId="{77948120-DA3C-690C-D185-F3D58DFF65E5}"/>
          </ac:picMkLst>
        </pc:picChg>
        <pc:picChg chg="add mod">
          <ac:chgData name="Predrag Pesic" userId="a2195b26-a64b-467e-9551-377bb086b069" providerId="ADAL" clId="{5C1498A4-2E42-40B8-9427-4C4EFE1BD62E}" dt="2024-09-10T19:08:18.164" v="5601" actId="1076"/>
          <ac:picMkLst>
            <pc:docMk/>
            <pc:sldMk cId="3523456126" sldId="2147479601"/>
            <ac:picMk id="9" creationId="{73258A8D-D82E-0DCC-5118-7137EEDBAD08}"/>
          </ac:picMkLst>
        </pc:picChg>
      </pc:sldChg>
      <pc:sldChg chg="addSp delSp modSp add mod ord setBg">
        <pc:chgData name="Predrag Pesic" userId="a2195b26-a64b-467e-9551-377bb086b069" providerId="ADAL" clId="{5C1498A4-2E42-40B8-9427-4C4EFE1BD62E}" dt="2024-09-10T19:10:17.557" v="5615" actId="1076"/>
        <pc:sldMkLst>
          <pc:docMk/>
          <pc:sldMk cId="632227181" sldId="2147479602"/>
        </pc:sldMkLst>
        <pc:spChg chg="mod">
          <ac:chgData name="Predrag Pesic" userId="a2195b26-a64b-467e-9551-377bb086b069" providerId="ADAL" clId="{5C1498A4-2E42-40B8-9427-4C4EFE1BD62E}" dt="2024-09-10T17:06:35.786" v="4400" actId="20577"/>
          <ac:spMkLst>
            <pc:docMk/>
            <pc:sldMk cId="632227181" sldId="2147479602"/>
            <ac:spMk id="2" creationId="{EEB460C2-566C-C2AA-FA08-30989A292199}"/>
          </ac:spMkLst>
        </pc:spChg>
        <pc:spChg chg="add del">
          <ac:chgData name="Predrag Pesic" userId="a2195b26-a64b-467e-9551-377bb086b069" providerId="ADAL" clId="{5C1498A4-2E42-40B8-9427-4C4EFE1BD62E}" dt="2024-09-10T17:06:23.621" v="4376" actId="22"/>
          <ac:spMkLst>
            <pc:docMk/>
            <pc:sldMk cId="632227181" sldId="2147479602"/>
            <ac:spMk id="4" creationId="{953ED3F9-2796-719B-0678-637E2763B21F}"/>
          </ac:spMkLst>
        </pc:spChg>
        <pc:spChg chg="add mod">
          <ac:chgData name="Predrag Pesic" userId="a2195b26-a64b-467e-9551-377bb086b069" providerId="ADAL" clId="{5C1498A4-2E42-40B8-9427-4C4EFE1BD62E}" dt="2024-09-10T17:08:19.136" v="4521" actId="20577"/>
          <ac:spMkLst>
            <pc:docMk/>
            <pc:sldMk cId="632227181" sldId="2147479602"/>
            <ac:spMk id="5" creationId="{CB11B8B8-EE48-125B-7ED5-DF88E85F0C70}"/>
          </ac:spMkLst>
        </pc:spChg>
        <pc:picChg chg="add mod">
          <ac:chgData name="Predrag Pesic" userId="a2195b26-a64b-467e-9551-377bb086b069" providerId="ADAL" clId="{5C1498A4-2E42-40B8-9427-4C4EFE1BD62E}" dt="2024-09-10T19:10:16.239" v="5614" actId="1076"/>
          <ac:picMkLst>
            <pc:docMk/>
            <pc:sldMk cId="632227181" sldId="2147479602"/>
            <ac:picMk id="4" creationId="{9DC7204A-9F75-B6C5-FCA9-BC745D767420}"/>
          </ac:picMkLst>
        </pc:picChg>
        <pc:picChg chg="add mod">
          <ac:chgData name="Predrag Pesic" userId="a2195b26-a64b-467e-9551-377bb086b069" providerId="ADAL" clId="{5C1498A4-2E42-40B8-9427-4C4EFE1BD62E}" dt="2024-09-10T19:10:04.388" v="5611" actId="1076"/>
          <ac:picMkLst>
            <pc:docMk/>
            <pc:sldMk cId="632227181" sldId="2147479602"/>
            <ac:picMk id="7" creationId="{B3AB80E9-291B-E5D6-FC3E-AD9E71CA2000}"/>
          </ac:picMkLst>
        </pc:picChg>
        <pc:picChg chg="add mod">
          <ac:chgData name="Predrag Pesic" userId="a2195b26-a64b-467e-9551-377bb086b069" providerId="ADAL" clId="{5C1498A4-2E42-40B8-9427-4C4EFE1BD62E}" dt="2024-09-10T19:10:17.557" v="5615" actId="1076"/>
          <ac:picMkLst>
            <pc:docMk/>
            <pc:sldMk cId="632227181" sldId="2147479602"/>
            <ac:picMk id="9" creationId="{C4BEA933-1D4D-9B65-08B6-6796E4C71EE0}"/>
          </ac:picMkLst>
        </pc:picChg>
      </pc:sldChg>
      <pc:sldChg chg="addSp modSp add mod ord setBg">
        <pc:chgData name="Predrag Pesic" userId="a2195b26-a64b-467e-9551-377bb086b069" providerId="ADAL" clId="{5C1498A4-2E42-40B8-9427-4C4EFE1BD62E}" dt="2024-09-10T19:11:10.071" v="5624" actId="1076"/>
        <pc:sldMkLst>
          <pc:docMk/>
          <pc:sldMk cId="191636543" sldId="2147479603"/>
        </pc:sldMkLst>
        <pc:spChg chg="mod">
          <ac:chgData name="Predrag Pesic" userId="a2195b26-a64b-467e-9551-377bb086b069" providerId="ADAL" clId="{5C1498A4-2E42-40B8-9427-4C4EFE1BD62E}" dt="2024-09-10T17:06:59.686" v="4471" actId="14100"/>
          <ac:spMkLst>
            <pc:docMk/>
            <pc:sldMk cId="191636543" sldId="2147479603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7:09:06.079" v="4604" actId="20577"/>
          <ac:spMkLst>
            <pc:docMk/>
            <pc:sldMk cId="191636543" sldId="2147479603"/>
            <ac:spMk id="3" creationId="{C9BA4435-CF39-17AA-F237-5B89D79AA484}"/>
          </ac:spMkLst>
        </pc:spChg>
        <pc:picChg chg="add mod">
          <ac:chgData name="Predrag Pesic" userId="a2195b26-a64b-467e-9551-377bb086b069" providerId="ADAL" clId="{5C1498A4-2E42-40B8-9427-4C4EFE1BD62E}" dt="2024-09-10T19:10:44.765" v="5618" actId="1076"/>
          <ac:picMkLst>
            <pc:docMk/>
            <pc:sldMk cId="191636543" sldId="2147479603"/>
            <ac:picMk id="5" creationId="{824CEDA5-DD51-27B9-DAEF-38A097F7DF99}"/>
          </ac:picMkLst>
        </pc:picChg>
        <pc:picChg chg="add mod">
          <ac:chgData name="Predrag Pesic" userId="a2195b26-a64b-467e-9551-377bb086b069" providerId="ADAL" clId="{5C1498A4-2E42-40B8-9427-4C4EFE1BD62E}" dt="2024-09-10T19:11:00.585" v="5621" actId="14100"/>
          <ac:picMkLst>
            <pc:docMk/>
            <pc:sldMk cId="191636543" sldId="2147479603"/>
            <ac:picMk id="7" creationId="{92F79B54-398D-FC65-7BD8-CE493C25CEB3}"/>
          </ac:picMkLst>
        </pc:picChg>
        <pc:picChg chg="add mod">
          <ac:chgData name="Predrag Pesic" userId="a2195b26-a64b-467e-9551-377bb086b069" providerId="ADAL" clId="{5C1498A4-2E42-40B8-9427-4C4EFE1BD62E}" dt="2024-09-10T19:11:10.071" v="5624" actId="1076"/>
          <ac:picMkLst>
            <pc:docMk/>
            <pc:sldMk cId="191636543" sldId="2147479603"/>
            <ac:picMk id="9" creationId="{8B1501C0-C98C-B052-A9F3-745BDDD671E8}"/>
          </ac:picMkLst>
        </pc:picChg>
      </pc:sldChg>
      <pc:sldChg chg="addSp modSp add mod ord setBg">
        <pc:chgData name="Predrag Pesic" userId="a2195b26-a64b-467e-9551-377bb086b069" providerId="ADAL" clId="{5C1498A4-2E42-40B8-9427-4C4EFE1BD62E}" dt="2024-09-12T09:51:36.717" v="6151" actId="1076"/>
        <pc:sldMkLst>
          <pc:docMk/>
          <pc:sldMk cId="3639200806" sldId="2147479604"/>
        </pc:sldMkLst>
        <pc:spChg chg="mod">
          <ac:chgData name="Predrag Pesic" userId="a2195b26-a64b-467e-9551-377bb086b069" providerId="ADAL" clId="{5C1498A4-2E42-40B8-9427-4C4EFE1BD62E}" dt="2024-09-10T17:07:20.601" v="4508" actId="14100"/>
          <ac:spMkLst>
            <pc:docMk/>
            <pc:sldMk cId="3639200806" sldId="2147479604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7:09:25.454" v="4613" actId="14100"/>
          <ac:spMkLst>
            <pc:docMk/>
            <pc:sldMk cId="3639200806" sldId="2147479604"/>
            <ac:spMk id="3" creationId="{65492D71-344A-2941-DDF1-18EF251CF543}"/>
          </ac:spMkLst>
        </pc:spChg>
        <pc:picChg chg="add mod">
          <ac:chgData name="Predrag Pesic" userId="a2195b26-a64b-467e-9551-377bb086b069" providerId="ADAL" clId="{5C1498A4-2E42-40B8-9427-4C4EFE1BD62E}" dt="2024-09-10T19:12:41.243" v="5627" actId="1076"/>
          <ac:picMkLst>
            <pc:docMk/>
            <pc:sldMk cId="3639200806" sldId="2147479604"/>
            <ac:picMk id="5" creationId="{8CE012FB-8C9E-9206-0738-84BFBC5E9D76}"/>
          </ac:picMkLst>
        </pc:picChg>
        <pc:picChg chg="add mod">
          <ac:chgData name="Predrag Pesic" userId="a2195b26-a64b-467e-9551-377bb086b069" providerId="ADAL" clId="{5C1498A4-2E42-40B8-9427-4C4EFE1BD62E}" dt="2024-09-12T09:51:36.717" v="6151" actId="1076"/>
          <ac:picMkLst>
            <pc:docMk/>
            <pc:sldMk cId="3639200806" sldId="2147479604"/>
            <ac:picMk id="6" creationId="{A5BD6D75-DB05-FB58-C290-925AB374FEBC}"/>
          </ac:picMkLst>
        </pc:picChg>
        <pc:picChg chg="add mod">
          <ac:chgData name="Predrag Pesic" userId="a2195b26-a64b-467e-9551-377bb086b069" providerId="ADAL" clId="{5C1498A4-2E42-40B8-9427-4C4EFE1BD62E}" dt="2024-09-10T19:12:52.286" v="5630" actId="1076"/>
          <ac:picMkLst>
            <pc:docMk/>
            <pc:sldMk cId="3639200806" sldId="2147479604"/>
            <ac:picMk id="7" creationId="{AFF14C9F-1B1B-7B42-77B2-F1AC8E02D89B}"/>
          </ac:picMkLst>
        </pc:picChg>
        <pc:picChg chg="add mod">
          <ac:chgData name="Predrag Pesic" userId="a2195b26-a64b-467e-9551-377bb086b069" providerId="ADAL" clId="{5C1498A4-2E42-40B8-9427-4C4EFE1BD62E}" dt="2024-09-10T19:13:08.757" v="5633" actId="1076"/>
          <ac:picMkLst>
            <pc:docMk/>
            <pc:sldMk cId="3639200806" sldId="2147479604"/>
            <ac:picMk id="9" creationId="{3ADA77AA-ACD9-D59B-48B9-4AED8C860ADD}"/>
          </ac:picMkLst>
        </pc:picChg>
      </pc:sldChg>
      <pc:sldChg chg="modSp add mod setBg">
        <pc:chgData name="Predrag Pesic" userId="a2195b26-a64b-467e-9551-377bb086b069" providerId="ADAL" clId="{5C1498A4-2E42-40B8-9427-4C4EFE1BD62E}" dt="2024-09-10T17:12:14.894" v="4662"/>
        <pc:sldMkLst>
          <pc:docMk/>
          <pc:sldMk cId="1780538095" sldId="2147479605"/>
        </pc:sldMkLst>
        <pc:spChg chg="mod">
          <ac:chgData name="Predrag Pesic" userId="a2195b26-a64b-467e-9551-377bb086b069" providerId="ADAL" clId="{5C1498A4-2E42-40B8-9427-4C4EFE1BD62E}" dt="2024-09-10T17:12:14.894" v="4662"/>
          <ac:spMkLst>
            <pc:docMk/>
            <pc:sldMk cId="1780538095" sldId="2147479605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2:24.460" v="4666" actId="113"/>
        <pc:sldMkLst>
          <pc:docMk/>
          <pc:sldMk cId="3447186776" sldId="2147479606"/>
        </pc:sldMkLst>
        <pc:spChg chg="mod">
          <ac:chgData name="Predrag Pesic" userId="a2195b26-a64b-467e-9551-377bb086b069" providerId="ADAL" clId="{5C1498A4-2E42-40B8-9427-4C4EFE1BD62E}" dt="2024-09-10T17:12:24.460" v="4666" actId="113"/>
          <ac:spMkLst>
            <pc:docMk/>
            <pc:sldMk cId="3447186776" sldId="2147479606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2:37.887" v="4670"/>
        <pc:sldMkLst>
          <pc:docMk/>
          <pc:sldMk cId="99039519" sldId="2147479607"/>
        </pc:sldMkLst>
        <pc:spChg chg="mod">
          <ac:chgData name="Predrag Pesic" userId="a2195b26-a64b-467e-9551-377bb086b069" providerId="ADAL" clId="{5C1498A4-2E42-40B8-9427-4C4EFE1BD62E}" dt="2024-09-10T17:12:37.887" v="4670"/>
          <ac:spMkLst>
            <pc:docMk/>
            <pc:sldMk cId="99039519" sldId="2147479607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2:43.813" v="4674"/>
        <pc:sldMkLst>
          <pc:docMk/>
          <pc:sldMk cId="541356832" sldId="2147479608"/>
        </pc:sldMkLst>
        <pc:spChg chg="mod">
          <ac:chgData name="Predrag Pesic" userId="a2195b26-a64b-467e-9551-377bb086b069" providerId="ADAL" clId="{5C1498A4-2E42-40B8-9427-4C4EFE1BD62E}" dt="2024-09-10T17:12:43.813" v="4674"/>
          <ac:spMkLst>
            <pc:docMk/>
            <pc:sldMk cId="541356832" sldId="2147479608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2:49.843" v="4678"/>
        <pc:sldMkLst>
          <pc:docMk/>
          <pc:sldMk cId="1100640916" sldId="2147479609"/>
        </pc:sldMkLst>
        <pc:spChg chg="mod">
          <ac:chgData name="Predrag Pesic" userId="a2195b26-a64b-467e-9551-377bb086b069" providerId="ADAL" clId="{5C1498A4-2E42-40B8-9427-4C4EFE1BD62E}" dt="2024-09-10T17:12:49.843" v="4678"/>
          <ac:spMkLst>
            <pc:docMk/>
            <pc:sldMk cId="1100640916" sldId="2147479609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2:55.896" v="4682"/>
        <pc:sldMkLst>
          <pc:docMk/>
          <pc:sldMk cId="55109797" sldId="2147479610"/>
        </pc:sldMkLst>
        <pc:spChg chg="mod">
          <ac:chgData name="Predrag Pesic" userId="a2195b26-a64b-467e-9551-377bb086b069" providerId="ADAL" clId="{5C1498A4-2E42-40B8-9427-4C4EFE1BD62E}" dt="2024-09-10T17:12:55.896" v="4682"/>
          <ac:spMkLst>
            <pc:docMk/>
            <pc:sldMk cId="55109797" sldId="2147479610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3:01.561" v="4686"/>
        <pc:sldMkLst>
          <pc:docMk/>
          <pc:sldMk cId="1188166908" sldId="2147479611"/>
        </pc:sldMkLst>
        <pc:spChg chg="mod">
          <ac:chgData name="Predrag Pesic" userId="a2195b26-a64b-467e-9551-377bb086b069" providerId="ADAL" clId="{5C1498A4-2E42-40B8-9427-4C4EFE1BD62E}" dt="2024-09-10T17:13:01.561" v="4686"/>
          <ac:spMkLst>
            <pc:docMk/>
            <pc:sldMk cId="1188166908" sldId="2147479611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3:05.724" v="4690"/>
        <pc:sldMkLst>
          <pc:docMk/>
          <pc:sldMk cId="2213355837" sldId="2147479612"/>
        </pc:sldMkLst>
        <pc:spChg chg="mod">
          <ac:chgData name="Predrag Pesic" userId="a2195b26-a64b-467e-9551-377bb086b069" providerId="ADAL" clId="{5C1498A4-2E42-40B8-9427-4C4EFE1BD62E}" dt="2024-09-10T17:13:05.724" v="4690"/>
          <ac:spMkLst>
            <pc:docMk/>
            <pc:sldMk cId="2213355837" sldId="2147479612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3:10.287" v="4694"/>
        <pc:sldMkLst>
          <pc:docMk/>
          <pc:sldMk cId="2502814178" sldId="2147479613"/>
        </pc:sldMkLst>
        <pc:spChg chg="mod">
          <ac:chgData name="Predrag Pesic" userId="a2195b26-a64b-467e-9551-377bb086b069" providerId="ADAL" clId="{5C1498A4-2E42-40B8-9427-4C4EFE1BD62E}" dt="2024-09-10T17:13:10.287" v="4694"/>
          <ac:spMkLst>
            <pc:docMk/>
            <pc:sldMk cId="2502814178" sldId="2147479613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3:15.883" v="4698"/>
        <pc:sldMkLst>
          <pc:docMk/>
          <pc:sldMk cId="2215242973" sldId="2147479614"/>
        </pc:sldMkLst>
        <pc:spChg chg="mod">
          <ac:chgData name="Predrag Pesic" userId="a2195b26-a64b-467e-9551-377bb086b069" providerId="ADAL" clId="{5C1498A4-2E42-40B8-9427-4C4EFE1BD62E}" dt="2024-09-10T17:13:15.883" v="4698"/>
          <ac:spMkLst>
            <pc:docMk/>
            <pc:sldMk cId="2215242973" sldId="2147479614"/>
            <ac:spMk id="3" creationId="{5502085E-5BB7-F772-A14C-A0103218519F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9:35.586" v="5113"/>
        <pc:sldMkLst>
          <pc:docMk/>
          <pc:sldMk cId="482380374" sldId="2147479615"/>
        </pc:sldMkLst>
        <pc:spChg chg="mod">
          <ac:chgData name="Predrag Pesic" userId="a2195b26-a64b-467e-9551-377bb086b069" providerId="ADAL" clId="{5C1498A4-2E42-40B8-9427-4C4EFE1BD62E}" dt="2024-09-10T17:19:35.586" v="5113"/>
          <ac:spMkLst>
            <pc:docMk/>
            <pc:sldMk cId="482380374" sldId="2147479615"/>
            <ac:spMk id="4" creationId="{9D226E69-4B5F-FFF1-96F7-5DC0309D7AC8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9:40.051" v="5117"/>
        <pc:sldMkLst>
          <pc:docMk/>
          <pc:sldMk cId="1277927186" sldId="2147479616"/>
        </pc:sldMkLst>
        <pc:spChg chg="mod">
          <ac:chgData name="Predrag Pesic" userId="a2195b26-a64b-467e-9551-377bb086b069" providerId="ADAL" clId="{5C1498A4-2E42-40B8-9427-4C4EFE1BD62E}" dt="2024-09-10T17:19:40.051" v="5117"/>
          <ac:spMkLst>
            <pc:docMk/>
            <pc:sldMk cId="1277927186" sldId="2147479616"/>
            <ac:spMk id="4" creationId="{9D226E69-4B5F-FFF1-96F7-5DC0309D7AC8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9:44.527" v="5121"/>
        <pc:sldMkLst>
          <pc:docMk/>
          <pc:sldMk cId="1735633149" sldId="2147479617"/>
        </pc:sldMkLst>
        <pc:spChg chg="mod">
          <ac:chgData name="Predrag Pesic" userId="a2195b26-a64b-467e-9551-377bb086b069" providerId="ADAL" clId="{5C1498A4-2E42-40B8-9427-4C4EFE1BD62E}" dt="2024-09-10T17:19:44.527" v="5121"/>
          <ac:spMkLst>
            <pc:docMk/>
            <pc:sldMk cId="1735633149" sldId="2147479617"/>
            <ac:spMk id="4" creationId="{9D226E69-4B5F-FFF1-96F7-5DC0309D7AC8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9:49.591" v="5125"/>
        <pc:sldMkLst>
          <pc:docMk/>
          <pc:sldMk cId="3040564838" sldId="2147479618"/>
        </pc:sldMkLst>
        <pc:spChg chg="mod">
          <ac:chgData name="Predrag Pesic" userId="a2195b26-a64b-467e-9551-377bb086b069" providerId="ADAL" clId="{5C1498A4-2E42-40B8-9427-4C4EFE1BD62E}" dt="2024-09-10T17:19:49.591" v="5125"/>
          <ac:spMkLst>
            <pc:docMk/>
            <pc:sldMk cId="3040564838" sldId="2147479618"/>
            <ac:spMk id="4" creationId="{9D226E69-4B5F-FFF1-96F7-5DC0309D7AC8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9:54.322" v="5129"/>
        <pc:sldMkLst>
          <pc:docMk/>
          <pc:sldMk cId="565599753" sldId="2147479619"/>
        </pc:sldMkLst>
        <pc:spChg chg="mod">
          <ac:chgData name="Predrag Pesic" userId="a2195b26-a64b-467e-9551-377bb086b069" providerId="ADAL" clId="{5C1498A4-2E42-40B8-9427-4C4EFE1BD62E}" dt="2024-09-10T17:19:54.322" v="5129"/>
          <ac:spMkLst>
            <pc:docMk/>
            <pc:sldMk cId="565599753" sldId="2147479619"/>
            <ac:spMk id="4" creationId="{9D226E69-4B5F-FFF1-96F7-5DC0309D7AC8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19:59.622" v="5133"/>
        <pc:sldMkLst>
          <pc:docMk/>
          <pc:sldMk cId="744280394" sldId="2147479620"/>
        </pc:sldMkLst>
        <pc:spChg chg="mod">
          <ac:chgData name="Predrag Pesic" userId="a2195b26-a64b-467e-9551-377bb086b069" providerId="ADAL" clId="{5C1498A4-2E42-40B8-9427-4C4EFE1BD62E}" dt="2024-09-10T17:19:59.622" v="5133"/>
          <ac:spMkLst>
            <pc:docMk/>
            <pc:sldMk cId="744280394" sldId="2147479620"/>
            <ac:spMk id="4" creationId="{9D226E69-4B5F-FFF1-96F7-5DC0309D7AC8}"/>
          </ac:spMkLst>
        </pc:spChg>
      </pc:sldChg>
      <pc:sldChg chg="modSp add mod setBg">
        <pc:chgData name="Predrag Pesic" userId="a2195b26-a64b-467e-9551-377bb086b069" providerId="ADAL" clId="{5C1498A4-2E42-40B8-9427-4C4EFE1BD62E}" dt="2024-09-10T17:20:03.994" v="5137"/>
        <pc:sldMkLst>
          <pc:docMk/>
          <pc:sldMk cId="3373876445" sldId="2147479621"/>
        </pc:sldMkLst>
        <pc:spChg chg="mod">
          <ac:chgData name="Predrag Pesic" userId="a2195b26-a64b-467e-9551-377bb086b069" providerId="ADAL" clId="{5C1498A4-2E42-40B8-9427-4C4EFE1BD62E}" dt="2024-09-10T17:20:03.994" v="5137"/>
          <ac:spMkLst>
            <pc:docMk/>
            <pc:sldMk cId="3373876445" sldId="2147479621"/>
            <ac:spMk id="4" creationId="{9D226E69-4B5F-FFF1-96F7-5DC0309D7AC8}"/>
          </ac:spMkLst>
        </pc:spChg>
      </pc:sldChg>
      <pc:sldChg chg="addSp delSp modSp add mod setBg">
        <pc:chgData name="Predrag Pesic" userId="a2195b26-a64b-467e-9551-377bb086b069" providerId="ADAL" clId="{5C1498A4-2E42-40B8-9427-4C4EFE1BD62E}" dt="2024-09-10T19:38:33.323" v="5706" actId="1076"/>
        <pc:sldMkLst>
          <pc:docMk/>
          <pc:sldMk cId="2833205252" sldId="2147479622"/>
        </pc:sldMkLst>
        <pc:spChg chg="mod">
          <ac:chgData name="Predrag Pesic" userId="a2195b26-a64b-467e-9551-377bb086b069" providerId="ADAL" clId="{5C1498A4-2E42-40B8-9427-4C4EFE1BD62E}" dt="2024-09-10T17:20:44.554" v="5173" actId="20577"/>
          <ac:spMkLst>
            <pc:docMk/>
            <pc:sldMk cId="2833205252" sldId="2147479622"/>
            <ac:spMk id="2" creationId="{EEB460C2-566C-C2AA-FA08-30989A292199}"/>
          </ac:spMkLst>
        </pc:spChg>
        <pc:spChg chg="del mod">
          <ac:chgData name="Predrag Pesic" userId="a2195b26-a64b-467e-9551-377bb086b069" providerId="ADAL" clId="{5C1498A4-2E42-40B8-9427-4C4EFE1BD62E}" dt="2024-09-10T17:20:35.455" v="5140" actId="478"/>
          <ac:spMkLst>
            <pc:docMk/>
            <pc:sldMk cId="2833205252" sldId="2147479622"/>
            <ac:spMk id="4" creationId="{53F53AD2-8700-5734-D06C-E5320493C77E}"/>
          </ac:spMkLst>
        </pc:spChg>
        <pc:picChg chg="add mod">
          <ac:chgData name="Predrag Pesic" userId="a2195b26-a64b-467e-9551-377bb086b069" providerId="ADAL" clId="{5C1498A4-2E42-40B8-9427-4C4EFE1BD62E}" dt="2024-09-10T19:33:43.954" v="5648" actId="1076"/>
          <ac:picMkLst>
            <pc:docMk/>
            <pc:sldMk cId="2833205252" sldId="2147479622"/>
            <ac:picMk id="4" creationId="{A0EE977A-679F-03C0-820D-4FDAC80C7EB2}"/>
          </ac:picMkLst>
        </pc:picChg>
        <pc:picChg chg="add mod">
          <ac:chgData name="Predrag Pesic" userId="a2195b26-a64b-467e-9551-377bb086b069" providerId="ADAL" clId="{5C1498A4-2E42-40B8-9427-4C4EFE1BD62E}" dt="2024-09-10T19:33:45.162" v="5649" actId="1076"/>
          <ac:picMkLst>
            <pc:docMk/>
            <pc:sldMk cId="2833205252" sldId="2147479622"/>
            <ac:picMk id="6" creationId="{9A7B28FA-1182-28F5-0649-20993D6F72E4}"/>
          </ac:picMkLst>
        </pc:picChg>
        <pc:picChg chg="add mod">
          <ac:chgData name="Predrag Pesic" userId="a2195b26-a64b-467e-9551-377bb086b069" providerId="ADAL" clId="{5C1498A4-2E42-40B8-9427-4C4EFE1BD62E}" dt="2024-09-10T19:33:46.574" v="5650" actId="1076"/>
          <ac:picMkLst>
            <pc:docMk/>
            <pc:sldMk cId="2833205252" sldId="2147479622"/>
            <ac:picMk id="8" creationId="{5C6BA5C0-1B0A-B409-7A79-AF28EF4D8C95}"/>
          </ac:picMkLst>
        </pc:picChg>
        <pc:picChg chg="add mod">
          <ac:chgData name="Predrag Pesic" userId="a2195b26-a64b-467e-9551-377bb086b069" providerId="ADAL" clId="{5C1498A4-2E42-40B8-9427-4C4EFE1BD62E}" dt="2024-09-10T19:33:58.761" v="5654" actId="1076"/>
          <ac:picMkLst>
            <pc:docMk/>
            <pc:sldMk cId="2833205252" sldId="2147479622"/>
            <ac:picMk id="10" creationId="{EE43DFBE-A732-EB2F-FF9B-2EBCCAA60E75}"/>
          </ac:picMkLst>
        </pc:picChg>
        <pc:picChg chg="add del mod">
          <ac:chgData name="Predrag Pesic" userId="a2195b26-a64b-467e-9551-377bb086b069" providerId="ADAL" clId="{5C1498A4-2E42-40B8-9427-4C4EFE1BD62E}" dt="2024-09-10T19:35:06.330" v="5665" actId="478"/>
          <ac:picMkLst>
            <pc:docMk/>
            <pc:sldMk cId="2833205252" sldId="2147479622"/>
            <ac:picMk id="12" creationId="{2F9FDD21-C1B9-8CB7-5212-D7689EB0DED5}"/>
          </ac:picMkLst>
        </pc:picChg>
        <pc:picChg chg="add del mod">
          <ac:chgData name="Predrag Pesic" userId="a2195b26-a64b-467e-9551-377bb086b069" providerId="ADAL" clId="{5C1498A4-2E42-40B8-9427-4C4EFE1BD62E}" dt="2024-09-10T19:35:06.899" v="5666" actId="478"/>
          <ac:picMkLst>
            <pc:docMk/>
            <pc:sldMk cId="2833205252" sldId="2147479622"/>
            <ac:picMk id="14" creationId="{B7678681-68DA-E8CE-1737-050D7286053E}"/>
          </ac:picMkLst>
        </pc:picChg>
        <pc:picChg chg="add mod">
          <ac:chgData name="Predrag Pesic" userId="a2195b26-a64b-467e-9551-377bb086b069" providerId="ADAL" clId="{5C1498A4-2E42-40B8-9427-4C4EFE1BD62E}" dt="2024-09-10T19:35:08.279" v="5667" actId="1076"/>
          <ac:picMkLst>
            <pc:docMk/>
            <pc:sldMk cId="2833205252" sldId="2147479622"/>
            <ac:picMk id="16" creationId="{F62D4356-7491-F536-4B9D-AB9B1AB3A12A}"/>
          </ac:picMkLst>
        </pc:picChg>
        <pc:picChg chg="add mod">
          <ac:chgData name="Predrag Pesic" userId="a2195b26-a64b-467e-9551-377bb086b069" providerId="ADAL" clId="{5C1498A4-2E42-40B8-9427-4C4EFE1BD62E}" dt="2024-09-10T19:35:32.619" v="5670" actId="1076"/>
          <ac:picMkLst>
            <pc:docMk/>
            <pc:sldMk cId="2833205252" sldId="2147479622"/>
            <ac:picMk id="18" creationId="{1A91DC8E-736E-D54A-D461-F374F44BEBCC}"/>
          </ac:picMkLst>
        </pc:picChg>
        <pc:picChg chg="add del mod">
          <ac:chgData name="Predrag Pesic" userId="a2195b26-a64b-467e-9551-377bb086b069" providerId="ADAL" clId="{5C1498A4-2E42-40B8-9427-4C4EFE1BD62E}" dt="2024-09-10T19:36:10.267" v="5675" actId="478"/>
          <ac:picMkLst>
            <pc:docMk/>
            <pc:sldMk cId="2833205252" sldId="2147479622"/>
            <ac:picMk id="20" creationId="{7CB1ECB2-34D7-69D2-C15D-F3B1BD23124F}"/>
          </ac:picMkLst>
        </pc:picChg>
        <pc:picChg chg="add mod">
          <ac:chgData name="Predrag Pesic" userId="a2195b26-a64b-467e-9551-377bb086b069" providerId="ADAL" clId="{5C1498A4-2E42-40B8-9427-4C4EFE1BD62E}" dt="2024-09-10T19:36:15.044" v="5679" actId="1076"/>
          <ac:picMkLst>
            <pc:docMk/>
            <pc:sldMk cId="2833205252" sldId="2147479622"/>
            <ac:picMk id="22" creationId="{850F676B-9A3A-EF3A-4CE4-036AED23F31C}"/>
          </ac:picMkLst>
        </pc:picChg>
        <pc:picChg chg="add mod">
          <ac:chgData name="Predrag Pesic" userId="a2195b26-a64b-467e-9551-377bb086b069" providerId="ADAL" clId="{5C1498A4-2E42-40B8-9427-4C4EFE1BD62E}" dt="2024-09-10T19:38:29.869" v="5702" actId="1076"/>
          <ac:picMkLst>
            <pc:docMk/>
            <pc:sldMk cId="2833205252" sldId="2147479622"/>
            <ac:picMk id="23" creationId="{C41719D0-84CE-A391-CA46-9144EB7E9D69}"/>
          </ac:picMkLst>
        </pc:picChg>
        <pc:picChg chg="add mod">
          <ac:chgData name="Predrag Pesic" userId="a2195b26-a64b-467e-9551-377bb086b069" providerId="ADAL" clId="{5C1498A4-2E42-40B8-9427-4C4EFE1BD62E}" dt="2024-09-10T19:38:33.323" v="5706" actId="1076"/>
          <ac:picMkLst>
            <pc:docMk/>
            <pc:sldMk cId="2833205252" sldId="2147479622"/>
            <ac:picMk id="24" creationId="{A760C62A-32D8-2692-87C0-C2AB525D609A}"/>
          </ac:picMkLst>
        </pc:picChg>
      </pc:sldChg>
      <pc:sldChg chg="addSp modSp add mod">
        <pc:chgData name="Predrag Pesic" userId="a2195b26-a64b-467e-9551-377bb086b069" providerId="ADAL" clId="{5C1498A4-2E42-40B8-9427-4C4EFE1BD62E}" dt="2024-09-10T19:38:16.975" v="5699" actId="1076"/>
        <pc:sldMkLst>
          <pc:docMk/>
          <pc:sldMk cId="1721087371" sldId="2147479623"/>
        </pc:sldMkLst>
        <pc:spChg chg="mod">
          <ac:chgData name="Predrag Pesic" userId="a2195b26-a64b-467e-9551-377bb086b069" providerId="ADAL" clId="{5C1498A4-2E42-40B8-9427-4C4EFE1BD62E}" dt="2024-09-10T17:20:54.590" v="5183" actId="14100"/>
          <ac:spMkLst>
            <pc:docMk/>
            <pc:sldMk cId="1721087371" sldId="2147479623"/>
            <ac:spMk id="2" creationId="{EEB460C2-566C-C2AA-FA08-30989A292199}"/>
          </ac:spMkLst>
        </pc:spChg>
        <pc:picChg chg="add mod">
          <ac:chgData name="Predrag Pesic" userId="a2195b26-a64b-467e-9551-377bb086b069" providerId="ADAL" clId="{5C1498A4-2E42-40B8-9427-4C4EFE1BD62E}" dt="2024-09-10T19:37:25.507" v="5689" actId="1076"/>
          <ac:picMkLst>
            <pc:docMk/>
            <pc:sldMk cId="1721087371" sldId="2147479623"/>
            <ac:picMk id="4" creationId="{346F55BF-4DB9-9B38-D4C1-7F282338A58B}"/>
          </ac:picMkLst>
        </pc:picChg>
        <pc:picChg chg="add mod">
          <ac:chgData name="Predrag Pesic" userId="a2195b26-a64b-467e-9551-377bb086b069" providerId="ADAL" clId="{5C1498A4-2E42-40B8-9427-4C4EFE1BD62E}" dt="2024-09-10T19:38:10.367" v="5695" actId="1076"/>
          <ac:picMkLst>
            <pc:docMk/>
            <pc:sldMk cId="1721087371" sldId="2147479623"/>
            <ac:picMk id="6" creationId="{F0ECBFE1-92BC-ECBC-0ACC-E85952DD46E9}"/>
          </ac:picMkLst>
        </pc:picChg>
        <pc:picChg chg="add mod">
          <ac:chgData name="Predrag Pesic" userId="a2195b26-a64b-467e-9551-377bb086b069" providerId="ADAL" clId="{5C1498A4-2E42-40B8-9427-4C4EFE1BD62E}" dt="2024-09-10T19:37:28.557" v="5691" actId="1076"/>
          <ac:picMkLst>
            <pc:docMk/>
            <pc:sldMk cId="1721087371" sldId="2147479623"/>
            <ac:picMk id="8" creationId="{62F010A5-CB55-2E5D-A18A-5B740C225063}"/>
          </ac:picMkLst>
        </pc:picChg>
        <pc:picChg chg="add mod">
          <ac:chgData name="Predrag Pesic" userId="a2195b26-a64b-467e-9551-377bb086b069" providerId="ADAL" clId="{5C1498A4-2E42-40B8-9427-4C4EFE1BD62E}" dt="2024-09-10T19:38:16.975" v="5699" actId="1076"/>
          <ac:picMkLst>
            <pc:docMk/>
            <pc:sldMk cId="1721087371" sldId="2147479623"/>
            <ac:picMk id="10" creationId="{8CDC38EC-83AE-F22C-3A55-042EA9DC9D0C}"/>
          </ac:picMkLst>
        </pc:picChg>
        <pc:picChg chg="add mod">
          <ac:chgData name="Predrag Pesic" userId="a2195b26-a64b-467e-9551-377bb086b069" providerId="ADAL" clId="{5C1498A4-2E42-40B8-9427-4C4EFE1BD62E}" dt="2024-09-10T19:38:16.142" v="5698" actId="1076"/>
          <ac:picMkLst>
            <pc:docMk/>
            <pc:sldMk cId="1721087371" sldId="2147479623"/>
            <ac:picMk id="12" creationId="{4C367054-3EA8-6082-EF02-EEFD900AE12A}"/>
          </ac:picMkLst>
        </pc:picChg>
      </pc:sldChg>
      <pc:sldChg chg="addSp modSp add mod">
        <pc:chgData name="Predrag Pesic" userId="a2195b26-a64b-467e-9551-377bb086b069" providerId="ADAL" clId="{5C1498A4-2E42-40B8-9427-4C4EFE1BD62E}" dt="2024-09-10T19:40:05.305" v="5713" actId="1076"/>
        <pc:sldMkLst>
          <pc:docMk/>
          <pc:sldMk cId="2608968693" sldId="2147479624"/>
        </pc:sldMkLst>
        <pc:spChg chg="mod">
          <ac:chgData name="Predrag Pesic" userId="a2195b26-a64b-467e-9551-377bb086b069" providerId="ADAL" clId="{5C1498A4-2E42-40B8-9427-4C4EFE1BD62E}" dt="2024-09-10T17:21:02.113" v="5197" actId="20577"/>
          <ac:spMkLst>
            <pc:docMk/>
            <pc:sldMk cId="2608968693" sldId="2147479624"/>
            <ac:spMk id="2" creationId="{EEB460C2-566C-C2AA-FA08-30989A292199}"/>
          </ac:spMkLst>
        </pc:spChg>
        <pc:picChg chg="add mod">
          <ac:chgData name="Predrag Pesic" userId="a2195b26-a64b-467e-9551-377bb086b069" providerId="ADAL" clId="{5C1498A4-2E42-40B8-9427-4C4EFE1BD62E}" dt="2024-09-10T19:39:20.958" v="5710" actId="1076"/>
          <ac:picMkLst>
            <pc:docMk/>
            <pc:sldMk cId="2608968693" sldId="2147479624"/>
            <ac:picMk id="4" creationId="{BF0E4378-8E43-C470-2A0A-A5E97DBD3176}"/>
          </ac:picMkLst>
        </pc:picChg>
        <pc:picChg chg="add mod">
          <ac:chgData name="Predrag Pesic" userId="a2195b26-a64b-467e-9551-377bb086b069" providerId="ADAL" clId="{5C1498A4-2E42-40B8-9427-4C4EFE1BD62E}" dt="2024-09-10T19:40:05.305" v="5713" actId="1076"/>
          <ac:picMkLst>
            <pc:docMk/>
            <pc:sldMk cId="2608968693" sldId="2147479624"/>
            <ac:picMk id="6" creationId="{09F0FBA2-DFFA-0514-6E8F-FB239ED79557}"/>
          </ac:picMkLst>
        </pc:picChg>
      </pc:sldChg>
      <pc:sldChg chg="addSp modSp add mod">
        <pc:chgData name="Predrag Pesic" userId="a2195b26-a64b-467e-9551-377bb086b069" providerId="ADAL" clId="{5C1498A4-2E42-40B8-9427-4C4EFE1BD62E}" dt="2024-09-10T19:47:25.099" v="5894" actId="1076"/>
        <pc:sldMkLst>
          <pc:docMk/>
          <pc:sldMk cId="15178499" sldId="2147479625"/>
        </pc:sldMkLst>
        <pc:spChg chg="mod">
          <ac:chgData name="Predrag Pesic" userId="a2195b26-a64b-467e-9551-377bb086b069" providerId="ADAL" clId="{5C1498A4-2E42-40B8-9427-4C4EFE1BD62E}" dt="2024-09-10T17:21:16.169" v="5235" actId="14100"/>
          <ac:spMkLst>
            <pc:docMk/>
            <pc:sldMk cId="15178499" sldId="2147479625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9:44:25.078" v="5882" actId="6549"/>
          <ac:spMkLst>
            <pc:docMk/>
            <pc:sldMk cId="15178499" sldId="2147479625"/>
            <ac:spMk id="4" creationId="{7A0FDD54-8E8A-1B9D-365D-9D8B450B2923}"/>
          </ac:spMkLst>
        </pc:spChg>
        <pc:picChg chg="add mod">
          <ac:chgData name="Predrag Pesic" userId="a2195b26-a64b-467e-9551-377bb086b069" providerId="ADAL" clId="{5C1498A4-2E42-40B8-9427-4C4EFE1BD62E}" dt="2024-09-10T19:47:24.415" v="5893" actId="1076"/>
          <ac:picMkLst>
            <pc:docMk/>
            <pc:sldMk cId="15178499" sldId="2147479625"/>
            <ac:picMk id="6" creationId="{778C6725-7FCB-2657-92F9-66BD46717F51}"/>
          </ac:picMkLst>
        </pc:picChg>
        <pc:picChg chg="add mod">
          <ac:chgData name="Predrag Pesic" userId="a2195b26-a64b-467e-9551-377bb086b069" providerId="ADAL" clId="{5C1498A4-2E42-40B8-9427-4C4EFE1BD62E}" dt="2024-09-10T19:47:00.517" v="5888" actId="1076"/>
          <ac:picMkLst>
            <pc:docMk/>
            <pc:sldMk cId="15178499" sldId="2147479625"/>
            <ac:picMk id="8" creationId="{BD57489E-1148-81FF-1766-0F14C3ECD1BD}"/>
          </ac:picMkLst>
        </pc:picChg>
        <pc:picChg chg="add mod">
          <ac:chgData name="Predrag Pesic" userId="a2195b26-a64b-467e-9551-377bb086b069" providerId="ADAL" clId="{5C1498A4-2E42-40B8-9427-4C4EFE1BD62E}" dt="2024-09-10T19:47:25.099" v="5894" actId="1076"/>
          <ac:picMkLst>
            <pc:docMk/>
            <pc:sldMk cId="15178499" sldId="2147479625"/>
            <ac:picMk id="10" creationId="{63297FF0-3A32-5B21-3300-4CA70ABB1B30}"/>
          </ac:picMkLst>
        </pc:picChg>
      </pc:sldChg>
      <pc:sldChg chg="addSp delSp modSp add mod">
        <pc:chgData name="Predrag Pesic" userId="a2195b26-a64b-467e-9551-377bb086b069" providerId="ADAL" clId="{5C1498A4-2E42-40B8-9427-4C4EFE1BD62E}" dt="2024-09-10T20:13:37.594" v="6124" actId="1076"/>
        <pc:sldMkLst>
          <pc:docMk/>
          <pc:sldMk cId="1900481484" sldId="2147479626"/>
        </pc:sldMkLst>
        <pc:spChg chg="mod">
          <ac:chgData name="Predrag Pesic" userId="a2195b26-a64b-467e-9551-377bb086b069" providerId="ADAL" clId="{5C1498A4-2E42-40B8-9427-4C4EFE1BD62E}" dt="2024-09-10T17:21:44.814" v="5298" actId="1076"/>
          <ac:spMkLst>
            <pc:docMk/>
            <pc:sldMk cId="1900481484" sldId="2147479626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19:51:17.502" v="5956" actId="14100"/>
          <ac:spMkLst>
            <pc:docMk/>
            <pc:sldMk cId="1900481484" sldId="2147479626"/>
            <ac:spMk id="4" creationId="{801763EB-C53C-9795-5C5A-C7127CF89923}"/>
          </ac:spMkLst>
        </pc:spChg>
        <pc:spChg chg="add mod">
          <ac:chgData name="Predrag Pesic" userId="a2195b26-a64b-467e-9551-377bb086b069" providerId="ADAL" clId="{5C1498A4-2E42-40B8-9427-4C4EFE1BD62E}" dt="2024-09-10T19:51:19.911" v="5957" actId="1076"/>
          <ac:spMkLst>
            <pc:docMk/>
            <pc:sldMk cId="1900481484" sldId="2147479626"/>
            <ac:spMk id="6" creationId="{83E4FE64-0D6D-B2D9-DCB9-59BAD221ADA3}"/>
          </ac:spMkLst>
        </pc:spChg>
        <pc:spChg chg="add mod">
          <ac:chgData name="Predrag Pesic" userId="a2195b26-a64b-467e-9551-377bb086b069" providerId="ADAL" clId="{5C1498A4-2E42-40B8-9427-4C4EFE1BD62E}" dt="2024-09-10T19:51:24.209" v="5959" actId="1076"/>
          <ac:spMkLst>
            <pc:docMk/>
            <pc:sldMk cId="1900481484" sldId="2147479626"/>
            <ac:spMk id="8" creationId="{CEAE7566-447A-4F69-15FA-E9C61B373355}"/>
          </ac:spMkLst>
        </pc:spChg>
        <pc:spChg chg="add mod">
          <ac:chgData name="Predrag Pesic" userId="a2195b26-a64b-467e-9551-377bb086b069" providerId="ADAL" clId="{5C1498A4-2E42-40B8-9427-4C4EFE1BD62E}" dt="2024-09-10T20:13:37.594" v="6124" actId="1076"/>
          <ac:spMkLst>
            <pc:docMk/>
            <pc:sldMk cId="1900481484" sldId="2147479626"/>
            <ac:spMk id="22" creationId="{68C95381-5040-B9A1-6A04-A49EABFA3A1C}"/>
          </ac:spMkLst>
        </pc:spChg>
        <pc:picChg chg="add del mod">
          <ac:chgData name="Predrag Pesic" userId="a2195b26-a64b-467e-9551-377bb086b069" providerId="ADAL" clId="{5C1498A4-2E42-40B8-9427-4C4EFE1BD62E}" dt="2024-09-10T19:56:46.406" v="5968" actId="478"/>
          <ac:picMkLst>
            <pc:docMk/>
            <pc:sldMk cId="1900481484" sldId="2147479626"/>
            <ac:picMk id="10" creationId="{5002DC84-958B-3CE9-C6F7-DD46F6997417}"/>
          </ac:picMkLst>
        </pc:picChg>
        <pc:picChg chg="add del mod">
          <ac:chgData name="Predrag Pesic" userId="a2195b26-a64b-467e-9551-377bb086b069" providerId="ADAL" clId="{5C1498A4-2E42-40B8-9427-4C4EFE1BD62E}" dt="2024-09-10T19:56:47.150" v="5969" actId="478"/>
          <ac:picMkLst>
            <pc:docMk/>
            <pc:sldMk cId="1900481484" sldId="2147479626"/>
            <ac:picMk id="12" creationId="{6E37403A-3241-6DCC-B972-E0FA448A6367}"/>
          </ac:picMkLst>
        </pc:picChg>
        <pc:picChg chg="add mod">
          <ac:chgData name="Predrag Pesic" userId="a2195b26-a64b-467e-9551-377bb086b069" providerId="ADAL" clId="{5C1498A4-2E42-40B8-9427-4C4EFE1BD62E}" dt="2024-09-10T19:58:55.630" v="5976" actId="1076"/>
          <ac:picMkLst>
            <pc:docMk/>
            <pc:sldMk cId="1900481484" sldId="2147479626"/>
            <ac:picMk id="14" creationId="{1A1F741E-F0DE-5063-83D8-1C28FEF168EE}"/>
          </ac:picMkLst>
        </pc:picChg>
        <pc:picChg chg="add mod">
          <ac:chgData name="Predrag Pesic" userId="a2195b26-a64b-467e-9551-377bb086b069" providerId="ADAL" clId="{5C1498A4-2E42-40B8-9427-4C4EFE1BD62E}" dt="2024-09-10T19:58:54.874" v="5975" actId="1076"/>
          <ac:picMkLst>
            <pc:docMk/>
            <pc:sldMk cId="1900481484" sldId="2147479626"/>
            <ac:picMk id="16" creationId="{E60D92DB-A4E4-8F76-999F-53BABC46037D}"/>
          </ac:picMkLst>
        </pc:picChg>
        <pc:picChg chg="add mod">
          <ac:chgData name="Predrag Pesic" userId="a2195b26-a64b-467e-9551-377bb086b069" providerId="ADAL" clId="{5C1498A4-2E42-40B8-9427-4C4EFE1BD62E}" dt="2024-09-10T20:01:13.565" v="5979" actId="1076"/>
          <ac:picMkLst>
            <pc:docMk/>
            <pc:sldMk cId="1900481484" sldId="2147479626"/>
            <ac:picMk id="18" creationId="{49F4CA4A-938D-065D-318A-9BBAAB6C8E09}"/>
          </ac:picMkLst>
        </pc:picChg>
        <pc:picChg chg="add mod">
          <ac:chgData name="Predrag Pesic" userId="a2195b26-a64b-467e-9551-377bb086b069" providerId="ADAL" clId="{5C1498A4-2E42-40B8-9427-4C4EFE1BD62E}" dt="2024-09-10T20:01:27.066" v="5982" actId="1076"/>
          <ac:picMkLst>
            <pc:docMk/>
            <pc:sldMk cId="1900481484" sldId="2147479626"/>
            <ac:picMk id="20" creationId="{1D23A1E0-F99A-A56D-7A92-9489D0F06C3F}"/>
          </ac:picMkLst>
        </pc:picChg>
      </pc:sldChg>
      <pc:sldChg chg="addSp modSp add mod">
        <pc:chgData name="Predrag Pesic" userId="a2195b26-a64b-467e-9551-377bb086b069" providerId="ADAL" clId="{5C1498A4-2E42-40B8-9427-4C4EFE1BD62E}" dt="2024-09-10T20:29:05.795" v="6135" actId="1076"/>
        <pc:sldMkLst>
          <pc:docMk/>
          <pc:sldMk cId="1715900475" sldId="2147479627"/>
        </pc:sldMkLst>
        <pc:spChg chg="mod">
          <ac:chgData name="Predrag Pesic" userId="a2195b26-a64b-467e-9551-377bb086b069" providerId="ADAL" clId="{5C1498A4-2E42-40B8-9427-4C4EFE1BD62E}" dt="2024-09-10T17:22:20.965" v="5371" actId="1076"/>
          <ac:spMkLst>
            <pc:docMk/>
            <pc:sldMk cId="1715900475" sldId="2147479627"/>
            <ac:spMk id="2" creationId="{EEB460C2-566C-C2AA-FA08-30989A292199}"/>
          </ac:spMkLst>
        </pc:spChg>
        <pc:spChg chg="add mod">
          <ac:chgData name="Predrag Pesic" userId="a2195b26-a64b-467e-9551-377bb086b069" providerId="ADAL" clId="{5C1498A4-2E42-40B8-9427-4C4EFE1BD62E}" dt="2024-09-10T20:03:46.469" v="6009" actId="1076"/>
          <ac:spMkLst>
            <pc:docMk/>
            <pc:sldMk cId="1715900475" sldId="2147479627"/>
            <ac:spMk id="4" creationId="{E70E7202-401C-F2F9-1BD2-96C0BC8B8264}"/>
          </ac:spMkLst>
        </pc:spChg>
        <pc:picChg chg="add mod">
          <ac:chgData name="Predrag Pesic" userId="a2195b26-a64b-467e-9551-377bb086b069" providerId="ADAL" clId="{5C1498A4-2E42-40B8-9427-4C4EFE1BD62E}" dt="2024-09-10T20:20:53.715" v="6127" actId="1076"/>
          <ac:picMkLst>
            <pc:docMk/>
            <pc:sldMk cId="1715900475" sldId="2147479627"/>
            <ac:picMk id="6" creationId="{20C716C5-4084-ED11-11D7-8A22875FFE7E}"/>
          </ac:picMkLst>
        </pc:picChg>
        <pc:picChg chg="add mod">
          <ac:chgData name="Predrag Pesic" userId="a2195b26-a64b-467e-9551-377bb086b069" providerId="ADAL" clId="{5C1498A4-2E42-40B8-9427-4C4EFE1BD62E}" dt="2024-09-10T20:24:00.451" v="6131" actId="14100"/>
          <ac:picMkLst>
            <pc:docMk/>
            <pc:sldMk cId="1715900475" sldId="2147479627"/>
            <ac:picMk id="8" creationId="{D52F533E-E3F4-AC4D-6A66-04AD851FB178}"/>
          </ac:picMkLst>
        </pc:picChg>
        <pc:picChg chg="add mod">
          <ac:chgData name="Predrag Pesic" userId="a2195b26-a64b-467e-9551-377bb086b069" providerId="ADAL" clId="{5C1498A4-2E42-40B8-9427-4C4EFE1BD62E}" dt="2024-09-10T20:29:05.795" v="6135" actId="1076"/>
          <ac:picMkLst>
            <pc:docMk/>
            <pc:sldMk cId="1715900475" sldId="2147479627"/>
            <ac:picMk id="10" creationId="{68AB8D71-618D-1D32-F4C9-150205997CE6}"/>
          </ac:picMkLst>
        </pc:picChg>
      </pc:sldChg>
      <pc:sldChg chg="modSp add mod">
        <pc:chgData name="Predrag Pesic" userId="a2195b26-a64b-467e-9551-377bb086b069" providerId="ADAL" clId="{5C1498A4-2E42-40B8-9427-4C4EFE1BD62E}" dt="2024-09-10T17:22:35.854" v="5405" actId="14100"/>
        <pc:sldMkLst>
          <pc:docMk/>
          <pc:sldMk cId="1635739131" sldId="2147479628"/>
        </pc:sldMkLst>
        <pc:spChg chg="mod">
          <ac:chgData name="Predrag Pesic" userId="a2195b26-a64b-467e-9551-377bb086b069" providerId="ADAL" clId="{5C1498A4-2E42-40B8-9427-4C4EFE1BD62E}" dt="2024-09-10T17:22:35.854" v="5405" actId="14100"/>
          <ac:spMkLst>
            <pc:docMk/>
            <pc:sldMk cId="1635739131" sldId="2147479628"/>
            <ac:spMk id="2" creationId="{EEB460C2-566C-C2AA-FA08-30989A29219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37F61-954E-4419-9423-AB8BED4665AA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E8C48-3DAC-445A-80EB-BA394F06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1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002C7812-EF88-E745-A986-9CC7C0202C93}" type="datetime8">
              <a:rPr lang="en-US" smtClean="0"/>
              <a:t>9/12/2024 8:27 AM</a:t>
            </a:fld>
            <a:endParaRPr lang="en-US" dirty="0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97017-AA92-474F-99C1-8C05D4DEC1B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2604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3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04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282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36FF9EB-B253-A031-5115-CD24F226F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DF3DE4-8628-A0E3-0518-AA5354E77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90440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928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2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3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9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5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1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7083B5-3542-48FB-99C1-189E7A933C2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B2F29A-121C-4C1C-913A-109DA2146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0587-9C79-C306-65AB-5E355DB5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487661"/>
            <a:ext cx="7488383" cy="836383"/>
          </a:xfrm>
        </p:spPr>
        <p:txBody>
          <a:bodyPr/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 Trading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FC65D-7128-B5EB-9516-06DA310C2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5209310"/>
            <a:ext cx="4978400" cy="278794"/>
          </a:xfrm>
        </p:spPr>
        <p:txBody>
          <a:bodyPr/>
          <a:lstStyle/>
          <a:p>
            <a:r>
              <a:rPr lang="en-US" sz="2000" dirty="0"/>
              <a:t>September 2024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3C4D2E-A741-F345-6404-63352A180187}"/>
              </a:ext>
            </a:extLst>
          </p:cNvPr>
          <p:cNvSpPr txBox="1">
            <a:spLocks/>
          </p:cNvSpPr>
          <p:nvPr/>
        </p:nvSpPr>
        <p:spPr>
          <a:xfrm>
            <a:off x="584199" y="3533957"/>
            <a:ext cx="5216236" cy="88928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200" i="1" dirty="0"/>
              <a:t>SF onboarding application</a:t>
            </a:r>
          </a:p>
          <a:p>
            <a:r>
              <a:rPr lang="en-US" sz="3200" i="1" dirty="0"/>
              <a:t>Predrag Pesic</a:t>
            </a:r>
          </a:p>
        </p:txBody>
      </p:sp>
    </p:spTree>
    <p:extLst>
      <p:ext uri="{BB962C8B-B14F-4D97-AF65-F5344CB8AC3E}">
        <p14:creationId xmlns:p14="http://schemas.microsoft.com/office/powerpoint/2010/main" val="1873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3" y="510407"/>
            <a:ext cx="7101454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[Stateless] Authentication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47D41-1E59-622D-73B0-D3B567217B8B}"/>
              </a:ext>
            </a:extLst>
          </p:cNvPr>
          <p:cNvSpPr txBox="1"/>
          <p:nvPr/>
        </p:nvSpPr>
        <p:spPr>
          <a:xfrm>
            <a:off x="621536" y="1326883"/>
            <a:ext cx="852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Handles user requests for registration and later 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Communicates with stateful services to save generated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A1943-ACC8-2445-3B05-AF73F48B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6" y="2643050"/>
            <a:ext cx="2505262" cy="3670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1723-E15B-6F25-45BC-9CCDC75B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03" y="2812868"/>
            <a:ext cx="2913897" cy="2417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290FD-DAA6-6414-BBC6-249A2E126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606" y="5448450"/>
            <a:ext cx="2772937" cy="661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74B88-CBB8-0374-F66A-7B766CB49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080" y="2315236"/>
            <a:ext cx="6283234" cy="9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4" y="510407"/>
            <a:ext cx="6182720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[Stateless] Leaderboard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F95B0-8667-0100-1F90-6F3AD4D22501}"/>
              </a:ext>
            </a:extLst>
          </p:cNvPr>
          <p:cNvSpPr txBox="1"/>
          <p:nvPr/>
        </p:nvSpPr>
        <p:spPr>
          <a:xfrm>
            <a:off x="621536" y="1326883"/>
            <a:ext cx="7922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Updates the leaderboard, ranking and sorting the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Users are ranked based on their portfolio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Runs periodically, each ten seconds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7CE69-7C0D-D211-8F9F-F311342F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64" y="2574287"/>
            <a:ext cx="3677674" cy="2114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03E6FB-55FA-B190-5A4B-4FCEC7C3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7" y="5301676"/>
            <a:ext cx="2682358" cy="544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79711-8831-4D59-4A8B-788AB8AC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068" y="5168522"/>
            <a:ext cx="6736080" cy="10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 ASP.NET] </a:t>
            </a:r>
            <a:r>
              <a:rPr 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AngularClient</a:t>
            </a:r>
            <a:endParaRPr 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5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2" y="510407"/>
            <a:ext cx="8202201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 ASP.NET]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AngularClient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E5DF4-7D9B-F85F-349E-F48C7FA6C580}"/>
              </a:ext>
            </a:extLst>
          </p:cNvPr>
          <p:cNvSpPr txBox="1"/>
          <p:nvPr/>
        </p:nvSpPr>
        <p:spPr>
          <a:xfrm>
            <a:off x="566590" y="1453811"/>
            <a:ext cx="8451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Frontend application packed as service on SF cluster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Alternatively, can be run externally as basic frontend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A6E32-E716-8C75-9457-B0AE2230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76" y="3465957"/>
            <a:ext cx="2712386" cy="640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0052E-5673-7EDB-4DEB-A2109EE6D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3" y="4803586"/>
            <a:ext cx="5778137" cy="92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0CE6F-F2C7-9883-139B-94754DFA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194" y="2921725"/>
            <a:ext cx="5400918" cy="313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 ASP.NET] </a:t>
            </a:r>
            <a:r>
              <a:rPr 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PlatformAPI</a:t>
            </a:r>
            <a:endParaRPr 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4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99C4F3-0B6E-8043-C757-760371B09DCC}"/>
              </a:ext>
            </a:extLst>
          </p:cNvPr>
          <p:cNvSpPr txBox="1">
            <a:spLocks/>
          </p:cNvSpPr>
          <p:nvPr/>
        </p:nvSpPr>
        <p:spPr>
          <a:xfrm>
            <a:off x="816122" y="510407"/>
            <a:ext cx="8202201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 ASP.NET]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PlatformAPI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CCDE0-D088-12D8-10A2-7E64F0464426}"/>
              </a:ext>
            </a:extLst>
          </p:cNvPr>
          <p:cNvSpPr txBox="1"/>
          <p:nvPr/>
        </p:nvSpPr>
        <p:spPr>
          <a:xfrm>
            <a:off x="566590" y="1453811"/>
            <a:ext cx="10003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Provides and handles client communication to the cluster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Exposes HTTP endpoints for one-way communication [client -&gt; cluster]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9D622-A6C9-59E0-80CC-2B7E15BC7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83" y="2909101"/>
            <a:ext cx="2733360" cy="59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5D0B2-927C-2A45-19A1-B8ABDB87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4" y="4169884"/>
            <a:ext cx="6688183" cy="1074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08610-040C-EE12-E2CB-EE058381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464" y="3553097"/>
            <a:ext cx="4083874" cy="2437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BC767-9D43-F130-3336-F5F384CB5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803" y="3553097"/>
            <a:ext cx="4234311" cy="29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7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 ASP.NET] </a:t>
            </a:r>
            <a:r>
              <a:rPr 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RealTimeBroadcaster</a:t>
            </a:r>
            <a:endParaRPr 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88D48C-59D1-6A07-A5B3-3F4528E3405E}"/>
              </a:ext>
            </a:extLst>
          </p:cNvPr>
          <p:cNvSpPr txBox="1">
            <a:spLocks/>
          </p:cNvSpPr>
          <p:nvPr/>
        </p:nvSpPr>
        <p:spPr>
          <a:xfrm>
            <a:off x="816122" y="510407"/>
            <a:ext cx="10633379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 ASP.NET]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RealTimeBroadcaster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087E3-F1C9-E331-B834-815FEDA2328C}"/>
              </a:ext>
            </a:extLst>
          </p:cNvPr>
          <p:cNvSpPr txBox="1"/>
          <p:nvPr/>
        </p:nvSpPr>
        <p:spPr>
          <a:xfrm>
            <a:off x="566590" y="1453811"/>
            <a:ext cx="10867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Propagates stock prices and leaderboard updates in real 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One-way communication as well, but in opposite direction [cluster -&gt; client]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7701A-CC68-2A47-5118-FA4DE301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89" y="5087936"/>
            <a:ext cx="3217526" cy="632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4BD34-61E5-5549-1947-B3258625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83" y="3219927"/>
            <a:ext cx="5503817" cy="889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1F873-B6A3-9DAD-DC2B-649DC551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77" y="4262846"/>
            <a:ext cx="6285393" cy="23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1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24" y="510407"/>
            <a:ext cx="2684457" cy="613309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B453B-AB71-B3FD-2853-BE4E77AAD4C1}"/>
              </a:ext>
            </a:extLst>
          </p:cNvPr>
          <p:cNvSpPr txBox="1"/>
          <p:nvPr/>
        </p:nvSpPr>
        <p:spPr>
          <a:xfrm>
            <a:off x="1303194" y="1817638"/>
            <a:ext cx="3460312" cy="275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High-level overview</a:t>
            </a: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Users only demo</a:t>
            </a: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Users with Bots demo</a:t>
            </a: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Services overview</a:t>
            </a: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Architecture</a:t>
            </a: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Q&amp;A session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F4204-4A72-3B0E-25F6-3CD282A7E1FA}"/>
              </a:ext>
            </a:extLst>
          </p:cNvPr>
          <p:cNvSpPr txBox="1"/>
          <p:nvPr/>
        </p:nvSpPr>
        <p:spPr>
          <a:xfrm>
            <a:off x="5557471" y="1817638"/>
            <a:ext cx="5238313" cy="275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Dive deeper into each service</a:t>
            </a: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Dive deeper into each SF specific</a:t>
            </a:r>
          </a:p>
          <a:p>
            <a:pPr marL="800100" lvl="1" indent="-342900">
              <a:lnSpc>
                <a:spcPts val="35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Specification</a:t>
            </a:r>
          </a:p>
          <a:p>
            <a:pPr marL="800100" lvl="1" indent="-342900">
              <a:lnSpc>
                <a:spcPts val="35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Demo snippets</a:t>
            </a:r>
          </a:p>
          <a:p>
            <a:pPr marL="800100" lvl="1" indent="-342900">
              <a:lnSpc>
                <a:spcPts val="35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SFX snippets</a:t>
            </a:r>
          </a:p>
          <a:p>
            <a:pPr marL="800100" lvl="1" indent="-342900">
              <a:lnSpc>
                <a:spcPts val="35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Related code snippets</a:t>
            </a:r>
          </a:p>
        </p:txBody>
      </p:sp>
    </p:spTree>
    <p:extLst>
      <p:ext uri="{BB962C8B-B14F-4D97-AF65-F5344CB8AC3E}">
        <p14:creationId xmlns:p14="http://schemas.microsoft.com/office/powerpoint/2010/main" val="29122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4" y="510407"/>
            <a:ext cx="5279876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[Stateful] Trading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980A3-A571-B751-A663-28CCF68064A9}"/>
              </a:ext>
            </a:extLst>
          </p:cNvPr>
          <p:cNvSpPr txBox="1"/>
          <p:nvPr/>
        </p:nvSpPr>
        <p:spPr>
          <a:xfrm>
            <a:off x="579591" y="1289132"/>
            <a:ext cx="7452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Uses Reliable Queue to store orders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Once order is received, it handles it </a:t>
            </a:r>
            <a:r>
              <a:rPr lang="en-US" sz="2400" dirty="0" err="1"/>
              <a:t>appropriatelly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9C3C0-FDAF-73DA-9036-C6E539FE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93" y="4574482"/>
            <a:ext cx="3523696" cy="1600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48120-DA3C-690C-D185-F3D58DFF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" y="2855791"/>
            <a:ext cx="7676606" cy="1224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58A8D-D82E-0DCC-5118-7137EEDBA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57" y="2490650"/>
            <a:ext cx="2897287" cy="37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[Stateful] </a:t>
            </a:r>
            <a:r>
              <a:rPr 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UserProfile</a:t>
            </a:r>
            <a:endParaRPr 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4" y="510407"/>
            <a:ext cx="5279876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[Stateful]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UserProfile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B8B8-EE48-125B-7ED5-DF88E85F0C70}"/>
              </a:ext>
            </a:extLst>
          </p:cNvPr>
          <p:cNvSpPr txBox="1"/>
          <p:nvPr/>
        </p:nvSpPr>
        <p:spPr>
          <a:xfrm>
            <a:off x="579591" y="1289132"/>
            <a:ext cx="10867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Uses Reliable Dictionary to safely store info about user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Creates initial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7204A-9F75-B6C5-FCA9-BC745D76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85" y="4411432"/>
            <a:ext cx="4703103" cy="2197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B80E9-291B-E5D6-FC3E-AD9E71CA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27" y="5346967"/>
            <a:ext cx="2737407" cy="1079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EA933-1D4D-9B65-08B6-6796E4C7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83" y="2722894"/>
            <a:ext cx="7376160" cy="11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2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[Reliable Actor] </a:t>
            </a:r>
            <a:r>
              <a:rPr 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UserPortfolio</a:t>
            </a:r>
            <a:endParaRPr 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81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3" y="510407"/>
            <a:ext cx="7270863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[Reliable Actor]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UserPortfolio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A4435-CF39-17AA-F237-5B89D79AA484}"/>
              </a:ext>
            </a:extLst>
          </p:cNvPr>
          <p:cNvSpPr txBox="1"/>
          <p:nvPr/>
        </p:nvSpPr>
        <p:spPr>
          <a:xfrm>
            <a:off x="579591" y="1289132"/>
            <a:ext cx="10867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Keeps info about user portfolio (present stock shares and values)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Separate service from </a:t>
            </a:r>
            <a:r>
              <a:rPr lang="en-US" sz="2400" dirty="0" err="1"/>
              <a:t>UserProfile</a:t>
            </a:r>
            <a:r>
              <a:rPr lang="en-US" sz="2400" dirty="0"/>
              <a:t>, just for the showcase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CEDA5-DD51-27B9-DAEF-38A097F7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31" y="3944965"/>
            <a:ext cx="3716029" cy="2586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79B54-398D-FC65-7BD8-CE493C25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68" y="4881665"/>
            <a:ext cx="3716029" cy="1161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501C0-C98C-B052-A9F3-745BDDD67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03" y="2517228"/>
            <a:ext cx="8660674" cy="136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[Guest Executable] </a:t>
            </a:r>
            <a:r>
              <a:rPr 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PythonBot</a:t>
            </a:r>
            <a:endParaRPr 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52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3" y="510407"/>
            <a:ext cx="7694507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[Guest Executable]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PythonBot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92D71-344A-2941-DDF1-18EF251CF543}"/>
              </a:ext>
            </a:extLst>
          </p:cNvPr>
          <p:cNvSpPr txBox="1"/>
          <p:nvPr/>
        </p:nvSpPr>
        <p:spPr>
          <a:xfrm>
            <a:off x="579591" y="1289132"/>
            <a:ext cx="8203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Simulates registration and login of three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After it, randomly and periodically buys/sells stocks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012FB-8C9E-9206-0738-84BFBC5E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24" y="5496868"/>
            <a:ext cx="3178051" cy="671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14C9F-1B1B-7B42-77B2-F1AC8E02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11" y="2988504"/>
            <a:ext cx="7911737" cy="1293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DA77AA-ACD9-D59B-48B9-4AED8C860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73" y="4605175"/>
            <a:ext cx="3509333" cy="1927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BD6D75-DB05-FB58-C290-925AB374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76" y="3578637"/>
            <a:ext cx="3928693" cy="21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1BEB6D-EF6E-937B-E73D-D6A80BB09112}"/>
              </a:ext>
            </a:extLst>
          </p:cNvPr>
          <p:cNvSpPr txBox="1">
            <a:spLocks/>
          </p:cNvSpPr>
          <p:nvPr/>
        </p:nvSpPr>
        <p:spPr>
          <a:xfrm>
            <a:off x="4332853" y="392146"/>
            <a:ext cx="3526293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spc="-50" baseline="0">
                <a:solidFill>
                  <a:schemeClr val="tx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0D987A6-6271-A6F9-8957-F2BD9CDE961E}"/>
              </a:ext>
            </a:extLst>
          </p:cNvPr>
          <p:cNvSpPr/>
          <p:nvPr/>
        </p:nvSpPr>
        <p:spPr>
          <a:xfrm>
            <a:off x="4259841" y="1622097"/>
            <a:ext cx="1796640" cy="7969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Aggregator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FF44B3D-65BA-3863-E678-B94E2A9513F0}"/>
              </a:ext>
            </a:extLst>
          </p:cNvPr>
          <p:cNvSpPr/>
          <p:nvPr/>
        </p:nvSpPr>
        <p:spPr>
          <a:xfrm>
            <a:off x="4259841" y="3030523"/>
            <a:ext cx="1796641" cy="7969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Leaderboard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717466-1DEE-F460-4741-F30D8B5ACC04}"/>
              </a:ext>
            </a:extLst>
          </p:cNvPr>
          <p:cNvSpPr/>
          <p:nvPr/>
        </p:nvSpPr>
        <p:spPr>
          <a:xfrm>
            <a:off x="4259840" y="4438949"/>
            <a:ext cx="1796641" cy="7969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Authentication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DF7DD1-CFB1-228C-BC8D-A494D21315C2}"/>
              </a:ext>
            </a:extLst>
          </p:cNvPr>
          <p:cNvSpPr/>
          <p:nvPr/>
        </p:nvSpPr>
        <p:spPr>
          <a:xfrm>
            <a:off x="9927531" y="3030523"/>
            <a:ext cx="1645919" cy="7969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AngularClient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5AB8E8-6065-1130-7093-4051B66AE20B}"/>
              </a:ext>
            </a:extLst>
          </p:cNvPr>
          <p:cNvSpPr/>
          <p:nvPr/>
        </p:nvSpPr>
        <p:spPr>
          <a:xfrm>
            <a:off x="7291318" y="4438949"/>
            <a:ext cx="1568456" cy="7969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PlatformAPI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6F61D5-18A6-4E58-A307-1D2B693370FA}"/>
              </a:ext>
            </a:extLst>
          </p:cNvPr>
          <p:cNvSpPr/>
          <p:nvPr/>
        </p:nvSpPr>
        <p:spPr>
          <a:xfrm>
            <a:off x="7291318" y="2344166"/>
            <a:ext cx="1568456" cy="7969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RealTime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Broadcaster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34DF0A8-3CB4-56B7-E1ED-7C9B101E8D49}"/>
              </a:ext>
            </a:extLst>
          </p:cNvPr>
          <p:cNvSpPr/>
          <p:nvPr/>
        </p:nvSpPr>
        <p:spPr>
          <a:xfrm>
            <a:off x="1279464" y="1622097"/>
            <a:ext cx="1568455" cy="79695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Trading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F295B1-F131-F40F-2248-A6390433B77E}"/>
              </a:ext>
            </a:extLst>
          </p:cNvPr>
          <p:cNvSpPr/>
          <p:nvPr/>
        </p:nvSpPr>
        <p:spPr>
          <a:xfrm>
            <a:off x="1279463" y="3030523"/>
            <a:ext cx="1568455" cy="79695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UserProfile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6B57C28-A234-8450-8956-31F3BA613FD2}"/>
              </a:ext>
            </a:extLst>
          </p:cNvPr>
          <p:cNvSpPr/>
          <p:nvPr/>
        </p:nvSpPr>
        <p:spPr>
          <a:xfrm>
            <a:off x="1279462" y="4438949"/>
            <a:ext cx="1568456" cy="796954"/>
          </a:xfrm>
          <a:prstGeom prst="round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  <a:effectLst>
            <a:glow>
              <a:schemeClr val="accent3">
                <a:lumMod val="75000"/>
                <a:alpha val="21000"/>
              </a:schemeClr>
            </a:glow>
            <a:reflection stA="45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UserPortfolio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C71518-E7DE-8C22-E1B7-E0E356929C29}"/>
              </a:ext>
            </a:extLst>
          </p:cNvPr>
          <p:cNvSpPr/>
          <p:nvPr/>
        </p:nvSpPr>
        <p:spPr>
          <a:xfrm>
            <a:off x="9927532" y="5574485"/>
            <a:ext cx="1645918" cy="79695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PythonBot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6D9FE3C-1B73-E217-A0F4-B3FD31E79C00}"/>
              </a:ext>
            </a:extLst>
          </p:cNvPr>
          <p:cNvCxnSpPr>
            <a:stCxn id="19" idx="2"/>
            <a:endCxn id="20" idx="3"/>
          </p:cNvCxnSpPr>
          <p:nvPr/>
        </p:nvCxnSpPr>
        <p:spPr>
          <a:xfrm rot="5400000">
            <a:off x="9300159" y="3387093"/>
            <a:ext cx="1009949" cy="1890717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5D4FD09-09D5-AF59-2FF9-5A99A3CAED91}"/>
              </a:ext>
            </a:extLst>
          </p:cNvPr>
          <p:cNvCxnSpPr>
            <a:stCxn id="17" idx="3"/>
            <a:endCxn id="21" idx="2"/>
          </p:cNvCxnSpPr>
          <p:nvPr/>
        </p:nvCxnSpPr>
        <p:spPr>
          <a:xfrm flipV="1">
            <a:off x="6056482" y="3141120"/>
            <a:ext cx="2019064" cy="287880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55A591-80C1-94EE-E7E2-24B2143C30F6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flipH="1">
            <a:off x="6056481" y="4837426"/>
            <a:ext cx="1234837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40EE06D-5D0F-BA80-425F-AAB16A9AF8B8}"/>
              </a:ext>
            </a:extLst>
          </p:cNvPr>
          <p:cNvCxnSpPr>
            <a:cxnSpLocks/>
            <a:stCxn id="21" idx="3"/>
            <a:endCxn id="19" idx="0"/>
          </p:cNvCxnSpPr>
          <p:nvPr/>
        </p:nvCxnSpPr>
        <p:spPr>
          <a:xfrm>
            <a:off x="8859774" y="2742643"/>
            <a:ext cx="1890717" cy="287880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3F86ED1-20CB-93BA-2710-8EB8B8298B9B}"/>
              </a:ext>
            </a:extLst>
          </p:cNvPr>
          <p:cNvCxnSpPr>
            <a:cxnSpLocks/>
            <a:stCxn id="25" idx="1"/>
            <a:endCxn id="20" idx="2"/>
          </p:cNvCxnSpPr>
          <p:nvPr/>
        </p:nvCxnSpPr>
        <p:spPr>
          <a:xfrm rot="10800000">
            <a:off x="8075546" y="5235904"/>
            <a:ext cx="1851986" cy="737059"/>
          </a:xfrm>
          <a:prstGeom prst="bentConnector2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83B164E-68A3-3D60-A783-6030C4D1DCBD}"/>
              </a:ext>
            </a:extLst>
          </p:cNvPr>
          <p:cNvCxnSpPr>
            <a:stCxn id="20" idx="0"/>
          </p:cNvCxnSpPr>
          <p:nvPr/>
        </p:nvCxnSpPr>
        <p:spPr>
          <a:xfrm rot="16200000" flipV="1">
            <a:off x="5654166" y="2017568"/>
            <a:ext cx="328343" cy="4514419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428D6EB-CC06-8687-ACA9-761F3D9847D9}"/>
              </a:ext>
            </a:extLst>
          </p:cNvPr>
          <p:cNvCxnSpPr>
            <a:endCxn id="22" idx="3"/>
          </p:cNvCxnSpPr>
          <p:nvPr/>
        </p:nvCxnSpPr>
        <p:spPr>
          <a:xfrm rot="16200000" flipV="1">
            <a:off x="2157410" y="2711083"/>
            <a:ext cx="2098420" cy="717402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C2E7439-E73F-0C4F-5370-FFE1570588E9}"/>
              </a:ext>
            </a:extLst>
          </p:cNvPr>
          <p:cNvCxnSpPr>
            <a:endCxn id="23" idx="3"/>
          </p:cNvCxnSpPr>
          <p:nvPr/>
        </p:nvCxnSpPr>
        <p:spPr>
          <a:xfrm rot="10800000">
            <a:off x="2847918" y="3429001"/>
            <a:ext cx="713210" cy="681605"/>
          </a:xfrm>
          <a:prstGeom prst="bentConnector3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0DC2363-114A-82AC-53D4-DEE4E12877A8}"/>
              </a:ext>
            </a:extLst>
          </p:cNvPr>
          <p:cNvCxnSpPr>
            <a:endCxn id="24" idx="3"/>
          </p:cNvCxnSpPr>
          <p:nvPr/>
        </p:nvCxnSpPr>
        <p:spPr>
          <a:xfrm rot="5400000">
            <a:off x="2847404" y="4119509"/>
            <a:ext cx="718432" cy="717403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0C43491-41F5-63E0-83D2-2A0B71C484CA}"/>
              </a:ext>
            </a:extLst>
          </p:cNvPr>
          <p:cNvCxnSpPr>
            <a:stCxn id="18" idx="2"/>
          </p:cNvCxnSpPr>
          <p:nvPr/>
        </p:nvCxnSpPr>
        <p:spPr>
          <a:xfrm rot="5400000">
            <a:off x="2577074" y="3240872"/>
            <a:ext cx="586057" cy="4576119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DCBA5B01-E082-7912-425A-5A81DE49B150}"/>
              </a:ext>
            </a:extLst>
          </p:cNvPr>
          <p:cNvCxnSpPr>
            <a:endCxn id="23" idx="1"/>
          </p:cNvCxnSpPr>
          <p:nvPr/>
        </p:nvCxnSpPr>
        <p:spPr>
          <a:xfrm rot="5400000" flipH="1" flipV="1">
            <a:off x="-260022" y="4271064"/>
            <a:ext cx="2381548" cy="697421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E2B72C6-1B7F-C24B-D61D-F26903C0DE9C}"/>
              </a:ext>
            </a:extLst>
          </p:cNvPr>
          <p:cNvCxnSpPr>
            <a:cxnSpLocks/>
            <a:stCxn id="17" idx="0"/>
            <a:endCxn id="23" idx="0"/>
          </p:cNvCxnSpPr>
          <p:nvPr/>
        </p:nvCxnSpPr>
        <p:spPr>
          <a:xfrm rot="16200000" flipV="1">
            <a:off x="3610927" y="1483287"/>
            <a:ext cx="12700" cy="3094471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30E06F00-4915-50B4-9F00-CE7752F05339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 rot="5400000">
            <a:off x="3305190" y="2585977"/>
            <a:ext cx="611472" cy="3094472"/>
          </a:xfrm>
          <a:prstGeom prst="bentConnector3">
            <a:avLst>
              <a:gd name="adj1" fmla="val 7400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64D6DDC-7607-2E1E-D141-24FBF49AC5A9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056481" y="2020574"/>
            <a:ext cx="2019065" cy="323592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5B7C6CD-FE76-0540-5BF8-C6C840A8FF36}"/>
              </a:ext>
            </a:extLst>
          </p:cNvPr>
          <p:cNvCxnSpPr>
            <a:cxnSpLocks/>
          </p:cNvCxnSpPr>
          <p:nvPr/>
        </p:nvCxnSpPr>
        <p:spPr>
          <a:xfrm rot="5400000">
            <a:off x="1283671" y="2724593"/>
            <a:ext cx="637259" cy="3"/>
          </a:xfrm>
          <a:prstGeom prst="bentConnector3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75EAB2D6-0633-7EC8-EF23-B88E5794D123}"/>
              </a:ext>
            </a:extLst>
          </p:cNvPr>
          <p:cNvCxnSpPr>
            <a:cxnSpLocks/>
            <a:stCxn id="22" idx="1"/>
            <a:endCxn id="24" idx="1"/>
          </p:cNvCxnSpPr>
          <p:nvPr/>
        </p:nvCxnSpPr>
        <p:spPr>
          <a:xfrm rot="10800000" flipV="1">
            <a:off x="1279462" y="2020574"/>
            <a:ext cx="2" cy="2816852"/>
          </a:xfrm>
          <a:prstGeom prst="bentConnector3">
            <a:avLst>
              <a:gd name="adj1" fmla="val 1143010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B013D23-142C-D3B1-F22D-FB29E5CA6C79}"/>
              </a:ext>
            </a:extLst>
          </p:cNvPr>
          <p:cNvCxnSpPr>
            <a:stCxn id="22" idx="0"/>
            <a:endCxn id="16" idx="0"/>
          </p:cNvCxnSpPr>
          <p:nvPr/>
        </p:nvCxnSpPr>
        <p:spPr>
          <a:xfrm rot="5400000" flipH="1" flipV="1">
            <a:off x="3610926" y="74863"/>
            <a:ext cx="12700" cy="3094469"/>
          </a:xfrm>
          <a:prstGeom prst="bentConnector3">
            <a:avLst>
              <a:gd name="adj1" fmla="val 180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86EBA6BA-4BB2-7F6E-7FDD-DAB94B081200}"/>
              </a:ext>
            </a:extLst>
          </p:cNvPr>
          <p:cNvCxnSpPr>
            <a:stCxn id="24" idx="2"/>
            <a:endCxn id="16" idx="1"/>
          </p:cNvCxnSpPr>
          <p:nvPr/>
        </p:nvCxnSpPr>
        <p:spPr>
          <a:xfrm rot="5400000" flipH="1" flipV="1">
            <a:off x="1554100" y="2530163"/>
            <a:ext cx="3215329" cy="2196151"/>
          </a:xfrm>
          <a:prstGeom prst="bentConnector4">
            <a:avLst>
              <a:gd name="adj1" fmla="val -7110"/>
              <a:gd name="adj2" fmla="val 82943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F7B7FC9-810C-A7F5-FE6D-10CD56F63D64}"/>
              </a:ext>
            </a:extLst>
          </p:cNvPr>
          <p:cNvSpPr txBox="1"/>
          <p:nvPr/>
        </p:nvSpPr>
        <p:spPr>
          <a:xfrm>
            <a:off x="8324184" y="863566"/>
            <a:ext cx="320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Blue communication – HTTP</a:t>
            </a:r>
          </a:p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Other communication – RPC</a:t>
            </a:r>
          </a:p>
        </p:txBody>
      </p:sp>
    </p:spTree>
    <p:extLst>
      <p:ext uri="{BB962C8B-B14F-4D97-AF65-F5344CB8AC3E}">
        <p14:creationId xmlns:p14="http://schemas.microsoft.com/office/powerpoint/2010/main" val="358359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60059"/>
            <a:ext cx="9743062" cy="758312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 specifics and quick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26E69-4B5F-FFF1-96F7-5DC0309D7AC8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Usage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Failover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Reverse proxy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Affinity &amp; placement constraints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Resource governance &amp; custom metrics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Auto-scaling &amp; overload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Upgrade, rollback &amp; service versioning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Local deployment via SF cmdlets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Cloud deployment &amp; chaos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5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60059"/>
            <a:ext cx="9743062" cy="758312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 specifics and quick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26E69-4B5F-FFF1-96F7-5DC0309D7AC8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Usage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Failover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Reverse proxy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Affinity &amp; placement constraints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Resource governance &amp; custom metrics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Auto-scaling &amp; overload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Upgrade, rollback &amp; service versioning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Local deployment via SF cmdlets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Cloud deployment &amp; chaos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8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24" y="434109"/>
            <a:ext cx="5279876" cy="689607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High-level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E5637-4253-0F5E-950C-14AFB0B3C905}"/>
              </a:ext>
            </a:extLst>
          </p:cNvPr>
          <p:cNvSpPr txBox="1"/>
          <p:nvPr/>
        </p:nvSpPr>
        <p:spPr>
          <a:xfrm>
            <a:off x="722204" y="1603720"/>
            <a:ext cx="10688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Microservice application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Virtual environment for stock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Support for 20 of the most popular stock symbols (per Google)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User can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Register and login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Review latest stock prices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Buy or sell desired amounts of desired stock symbols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Track leaderboard and rang themselves</a:t>
            </a:r>
          </a:p>
        </p:txBody>
      </p:sp>
    </p:spTree>
    <p:extLst>
      <p:ext uri="{BB962C8B-B14F-4D97-AF65-F5344CB8AC3E}">
        <p14:creationId xmlns:p14="http://schemas.microsoft.com/office/powerpoint/2010/main" val="6128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3" y="510407"/>
            <a:ext cx="6616085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Usage of Failover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E977A-679F-03C0-820D-4FDAC80C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40" y="1516681"/>
            <a:ext cx="2603264" cy="603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B28FA-1182-28F5-0649-20993D6F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05" y="2436036"/>
            <a:ext cx="3511132" cy="1272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BA5C0-1B0A-B409-7A79-AF28EF4D8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26" y="4097011"/>
            <a:ext cx="2687365" cy="586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43DFBE-A732-EB2F-FF9B-2EBCCAA60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26" y="5297328"/>
            <a:ext cx="2598357" cy="6308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2D4356-7491-F536-4B9D-AB9B1AB3A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671" y="1724569"/>
            <a:ext cx="2687365" cy="1084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91DC8E-736E-D54A-D461-F374F44BE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261" y="3002986"/>
            <a:ext cx="3738208" cy="1416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0F676B-9A3A-EF3A-4CE4-036AED23F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4056" y="4847039"/>
            <a:ext cx="2935007" cy="11053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1719D0-84CE-A391-CA46-9144EB7E9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8113" y="1223444"/>
            <a:ext cx="3864982" cy="2260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60C62A-32D8-2692-87C0-C2AB525D60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1866" y="4041207"/>
            <a:ext cx="3132693" cy="18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60059"/>
            <a:ext cx="9743062" cy="758312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 specifics and quick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26E69-4B5F-FFF1-96F7-5DC0309D7AC8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Usage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Failover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Reverse proxy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Affinity &amp; placement constraints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Resource governance &amp; custom metrics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Auto-scaling &amp; overload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Upgrade, rollback &amp; service versioning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Local deployment via SF cmdlets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Cloud deployment &amp; chaos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9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3" y="510407"/>
            <a:ext cx="6977249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Failover of Failover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F55BF-4DB9-9B38-D4C1-7F282338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47" y="1650274"/>
            <a:ext cx="2865682" cy="1111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CBFE1-92BC-ECBC-0ACC-E85952DD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39" y="3024914"/>
            <a:ext cx="4309374" cy="1646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010A5-CB55-2E5D-A18A-5B740C22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354" y="5080774"/>
            <a:ext cx="2667882" cy="1013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C38EC-83AE-F22C-3A55-042EA9DC9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61" y="1467552"/>
            <a:ext cx="4877431" cy="2852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367054-3EA8-6082-EF02-EEFD900AE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524" y="2407919"/>
            <a:ext cx="4423198" cy="25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60059"/>
            <a:ext cx="9743062" cy="758312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 specifics and quick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26E69-4B5F-FFF1-96F7-5DC0309D7AC8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Usage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Failover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proxy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Affinity &amp; placement constraints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Resource governance &amp; custom metrics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Auto-scaling &amp; overload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Upgrade, rollback &amp; service versioning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Local deployment via SF cmdlets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Cloud deployment &amp; chaos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3" y="510407"/>
            <a:ext cx="6616085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proxy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E4378-8E43-C470-2A0A-A5E97DBD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23" y="2247457"/>
            <a:ext cx="5822899" cy="2274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0FBA2-DFFA-0514-6E8F-FB239ED7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42" y="705395"/>
            <a:ext cx="2830873" cy="51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60059"/>
            <a:ext cx="9743062" cy="758312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 specifics and quick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26E69-4B5F-FFF1-96F7-5DC0309D7AC8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Usage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Failover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Reverse proxy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Affinity &amp; placement constraints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Resource governance &amp; custom metrics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Auto-scaling &amp; overload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Upgrade, rollback &amp; service versioning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Local deployment via SF cmdlets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Cloud deployment &amp; chaos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6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3" y="510407"/>
            <a:ext cx="8231404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Affinity &amp; placement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FDD54-8E8A-1B9D-365D-9D8B450B2923}"/>
              </a:ext>
            </a:extLst>
          </p:cNvPr>
          <p:cNvSpPr txBox="1"/>
          <p:nvPr/>
        </p:nvSpPr>
        <p:spPr>
          <a:xfrm>
            <a:off x="910046" y="1492253"/>
            <a:ext cx="1001666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FabricClient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fabricClient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FabricClient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StatefulServiceUpdateDescription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DefineAffinity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fabricClient.ServiceManager.UpdateServiceAsync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Context.ServiceName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DefineAffinity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StatefulServiceUpdateDescription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ServiceCorrelationDescription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serviceCorrelationDescription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serviceCorrelationDescription.Scheme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ServiceCorrelationScheme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.Affinity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serviceCorrelationDescription.ServiceName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Uri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"fabric:/</a:t>
            </a:r>
            <a:r>
              <a:rPr lang="en-US" sz="105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StockTradingPlatform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en-US" sz="105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UserPortfolioActorService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updateDescription.Correlations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??=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ServiceCorrelationDescription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updateDescription.Correlations.Add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serviceCorrelationDescription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OnOpenAsync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ReplicaOpenMode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openMode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DefineDescription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05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ServiceEventSource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.Current.ServiceMessage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05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.Context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sz="105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.Context.NodeContext.NodeName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sz="105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UserProfile</a:t>
            </a:r>
            <a:r>
              <a:rPr lang="en-US" sz="105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  <a:r>
              <a:rPr lang="en-US" sz="105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5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.OnOpenAsync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openMode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C6725-7FCB-2657-92F9-66BD4671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07" y="3469600"/>
            <a:ext cx="3827293" cy="269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7489E-1148-81FF-1766-0F14C3EC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05" y="1538294"/>
            <a:ext cx="8098971" cy="866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97FF0-3A32-5B21-3300-4CA70ABB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93" y="3341252"/>
            <a:ext cx="4087843" cy="241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60059"/>
            <a:ext cx="9743062" cy="758312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 specifics and quick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26E69-4B5F-FFF1-96F7-5DC0309D7AC8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Usage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Failover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Reverse proxy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Affinity &amp; placement constraints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governance &amp; custom metrics</a:t>
            </a:r>
            <a:b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Auto-scaling &amp; overload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Upgrade, rollback &amp; service versioning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Local deployment via SF cmdlets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Cloud deployment &amp; chaos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9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686094" y="316264"/>
            <a:ext cx="10295095" cy="122270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governance &amp; custom metrics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Auto-scaling &amp; overload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763EB-C53C-9795-5C5A-C7127CF89923}"/>
              </a:ext>
            </a:extLst>
          </p:cNvPr>
          <p:cNvSpPr txBox="1"/>
          <p:nvPr/>
        </p:nvSpPr>
        <p:spPr>
          <a:xfrm>
            <a:off x="648788" y="2262141"/>
            <a:ext cx="5447212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DefineDescription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FabricClient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fabricClient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FabricClient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StatelessServiceUpdateDescription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DefineCustomMetrics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DefineAutoScaling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fabricClient.ServiceManager.UpdateServiceAsync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Context.ServiceName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DefineCustomMetrics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StatelessServiceUpdateDescription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userLoadMetric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StatelessServiceLoadMetricDescription</a:t>
            </a:r>
            <a:r>
              <a:rPr lang="en-US" sz="7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Name = 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7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UserRegistrationLoad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DefaultLoad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initLoad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Weight =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ServiceLoadMetricWeight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.High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updateDescription.Metrics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??=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MetricsCollection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updateDescription.Metrics.Add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userLoadMetric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4FE64-0D6D-B2D9-DCB9-59BAD221ADA3}"/>
              </a:ext>
            </a:extLst>
          </p:cNvPr>
          <p:cNvSpPr txBox="1"/>
          <p:nvPr/>
        </p:nvSpPr>
        <p:spPr>
          <a:xfrm>
            <a:off x="6096000" y="2262141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OnOpenAsync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DefineDescription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ServiceEventSource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.Current.ServiceMessage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.Context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.Context.NodeContext.NodeName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opened with service: Authentication"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base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.OnOpenAsync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</a:t>
            </a: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ReportCustomMetric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loadValue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loadMetrics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LoadMetric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LoadMetric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UserRegistrationLoad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loadValue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ServiceEventSource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.Current.ServiceMessage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.Context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$"Reported custom metric: </a:t>
            </a:r>
            <a:r>
              <a:rPr lang="en-US" sz="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UserRegistrationLoad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with value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loadValue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Partition.ReportLoad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loadMetrics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E7566-447A-4F69-15FA-E9C61B373355}"/>
              </a:ext>
            </a:extLst>
          </p:cNvPr>
          <p:cNvSpPr txBox="1"/>
          <p:nvPr/>
        </p:nvSpPr>
        <p:spPr>
          <a:xfrm>
            <a:off x="2891246" y="4255443"/>
            <a:ext cx="6096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DefineAutoScaling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StatelessServiceUpdateDescription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PartitionInstanceCountScaleMechanism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partitionInstanceCountScaleMechanism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PartitionInstanceCountScaleMechanism</a:t>
            </a:r>
            <a:r>
              <a:rPr lang="en-US" sz="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MinInstanceCount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MaxInstanceCount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4,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ScaleIncrement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AveragePartitionLoadScalingTrigger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averagePartitionLoadScalingTrigger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AveragePartitionLoadScalingTrigger</a:t>
            </a:r>
            <a:r>
              <a:rPr lang="en-US" sz="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MetricName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UserRegistrationLoad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LowerLoadThreshold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10.0,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UpperLoadThreshold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20.0,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ScaleInterval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.FromSeconds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(60)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ScalingPolicyDescription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scalingPolicyDescription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ScalingPolicyDescription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partitionInstanceCountScaleMechanism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averagePartitionLoadScalingTrigger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updateDescription.ScalingPolicies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??=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ScalingPolicyDescription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updateDescription.ScalingPolicies.Add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scalingPolicyDescription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1F741E-F0DE-5063-83D8-1C28FEF1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88" y="1663561"/>
            <a:ext cx="7816651" cy="3530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0D92DB-A4E4-8F76-999F-53BABC46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14" y="5646664"/>
            <a:ext cx="3167685" cy="745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F4CA4A-938D-065D-318A-9BBAAB6C8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860450"/>
            <a:ext cx="6652120" cy="29427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A1E0-F99A-A56D-7A92-9489D0F06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587" y="4656598"/>
            <a:ext cx="3366225" cy="9900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C95381-5040-B9A1-6A04-A49EABFA3A1C}"/>
              </a:ext>
            </a:extLst>
          </p:cNvPr>
          <p:cNvSpPr txBox="1"/>
          <p:nvPr/>
        </p:nvSpPr>
        <p:spPr>
          <a:xfrm>
            <a:off x="7474542" y="2886887"/>
            <a:ext cx="3878038" cy="17074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{</a:t>
            </a:r>
          </a:p>
          <a:p>
            <a:r>
              <a:rPr lang="en-US" sz="1050" dirty="0"/>
              <a:t>	"name": "</a:t>
            </a:r>
            <a:r>
              <a:rPr lang="en-US" sz="1050" dirty="0" err="1"/>
              <a:t>ReconfigurationAgent</a:t>
            </a:r>
            <a:r>
              <a:rPr lang="en-US" sz="1050" dirty="0"/>
              <a:t>",</a:t>
            </a:r>
          </a:p>
          <a:p>
            <a:r>
              <a:rPr lang="en-US" sz="1050" dirty="0"/>
              <a:t>	"parameters": [</a:t>
            </a:r>
          </a:p>
          <a:p>
            <a:r>
              <a:rPr lang="en-US" sz="1050" dirty="0"/>
              <a:t>		…</a:t>
            </a:r>
          </a:p>
          <a:p>
            <a:r>
              <a:rPr lang="en-US" sz="1050" dirty="0"/>
              <a:t>		{</a:t>
            </a:r>
          </a:p>
          <a:p>
            <a:r>
              <a:rPr lang="en-US" sz="1050" dirty="0"/>
              <a:t>			"name": "</a:t>
            </a:r>
            <a:r>
              <a:rPr lang="en-US" sz="1050" dirty="0" err="1"/>
              <a:t>SendLoadReportInterval</a:t>
            </a:r>
            <a:r>
              <a:rPr lang="en-US" sz="1050" dirty="0"/>
              <a:t>",</a:t>
            </a:r>
          </a:p>
          <a:p>
            <a:r>
              <a:rPr lang="en-US" sz="1050" dirty="0"/>
              <a:t>			"value": "30"</a:t>
            </a:r>
          </a:p>
          <a:p>
            <a:r>
              <a:rPr lang="en-US" sz="1050" dirty="0"/>
              <a:t>		}</a:t>
            </a:r>
          </a:p>
          <a:p>
            <a:r>
              <a:rPr lang="en-US" sz="1050" dirty="0"/>
              <a:t>	]</a:t>
            </a:r>
          </a:p>
          <a:p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048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60059"/>
            <a:ext cx="9743062" cy="758312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 specifics and quick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26E69-4B5F-FFF1-96F7-5DC0309D7AC8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Usage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Failover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Reverse proxy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Affinity &amp; placement constraints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Resource governance &amp; custom metrics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Auto-scaling &amp; overload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Upgrade, rollback &amp; service versioning</a:t>
            </a:r>
            <a:b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deployment via SF cmdlets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Cloud deployment &amp; chaos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8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24" y="434109"/>
            <a:ext cx="5279876" cy="689607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High-level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CED6C-7FF7-A5D5-798F-A27500490A09}"/>
              </a:ext>
            </a:extLst>
          </p:cNvPr>
          <p:cNvSpPr txBox="1"/>
          <p:nvPr/>
        </p:nvSpPr>
        <p:spPr>
          <a:xfrm>
            <a:off x="638315" y="1603720"/>
            <a:ext cx="106888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Users interact with the SF using simple Angular client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Stock prices and leaderboard updates are propagated real-time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Application keeps track of several information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User profiles and register regions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User portfolios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User transaction history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If enabled, several bots can simulate stock trading in background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No database is running on the cluster, so it’s “per session” app</a:t>
            </a:r>
          </a:p>
        </p:txBody>
      </p:sp>
    </p:spTree>
    <p:extLst>
      <p:ext uri="{BB962C8B-B14F-4D97-AF65-F5344CB8AC3E}">
        <p14:creationId xmlns:p14="http://schemas.microsoft.com/office/powerpoint/2010/main" val="14281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610592" y="379182"/>
            <a:ext cx="9712060" cy="122270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Upgrade, rollback &amp; service versioning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deployment via SF cmdlets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E7202-401C-F2F9-1BD2-96C0BC8B8264}"/>
              </a:ext>
            </a:extLst>
          </p:cNvPr>
          <p:cNvSpPr txBox="1"/>
          <p:nvPr/>
        </p:nvSpPr>
        <p:spPr>
          <a:xfrm>
            <a:off x="840375" y="1880639"/>
            <a:ext cx="7785463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DefaultServices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endParaRPr lang="en-US" sz="9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AngularClient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ServicePackageActivationMode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ExclusiveProcess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StatelessService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ServiceTypeName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AngularClientType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SingletonPartition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StatelessService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endParaRPr lang="en-US" sz="9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en-US" sz="9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TradingStateful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ServicePackageActivationMode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ExclusiveProcess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StatefulService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ServiceTypeName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TradingStatefulType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NamedPartition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SRB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MNE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BIH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NamedPartition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StatefulService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endParaRPr lang="en-US" sz="9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en-US" sz="9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DefaultServices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716C5-4084-ED11-11D7-8A22875F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94" y="1823887"/>
            <a:ext cx="8865326" cy="1207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2F533E-E3F4-AC4D-6A66-04AD851F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06" y="3310166"/>
            <a:ext cx="8743009" cy="1174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B8D71-618D-1D32-F4C9-150205997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23" y="4652258"/>
            <a:ext cx="8569234" cy="11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60059"/>
            <a:ext cx="9743062" cy="758312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 specifics and quick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26E69-4B5F-FFF1-96F7-5DC0309D7AC8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Usage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Failover of Failover Manager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Reverse proxy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Affinity &amp; placement constraints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Resource governance &amp; custom metrics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Auto-scaling &amp; overload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Upgrade, rollback &amp; service versioning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Local deployment via SF cmdlets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deployment &amp; chaos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87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3" y="510407"/>
            <a:ext cx="8944468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deployment &amp; chaos testing</a:t>
            </a:r>
          </a:p>
        </p:txBody>
      </p:sp>
    </p:spTree>
    <p:extLst>
      <p:ext uri="{BB962C8B-B14F-4D97-AF65-F5344CB8AC3E}">
        <p14:creationId xmlns:p14="http://schemas.microsoft.com/office/powerpoint/2010/main" val="16357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0587-9C79-C306-65AB-5E355DB5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136" y="3010808"/>
            <a:ext cx="1835728" cy="836383"/>
          </a:xfrm>
        </p:spPr>
        <p:txBody>
          <a:bodyPr/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0837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0587-9C79-C306-65AB-5E355DB5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980" y="969659"/>
            <a:ext cx="3648561" cy="836383"/>
          </a:xfrm>
        </p:spPr>
        <p:txBody>
          <a:bodyPr/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  </a:t>
            </a:r>
          </a:p>
        </p:txBody>
      </p:sp>
      <p:pic>
        <p:nvPicPr>
          <p:cNvPr id="4" name="Picture 3" descr="Happy cartoon bee">
            <a:extLst>
              <a:ext uri="{FF2B5EF4-FFF2-40B4-BE49-F238E27FC236}">
                <a16:creationId xmlns:a16="http://schemas.microsoft.com/office/drawing/2014/main" id="{5E8B582D-ABCF-A5A9-3B66-8A292C3AC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49" y="2435512"/>
            <a:ext cx="2890842" cy="31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4" y="510407"/>
            <a:ext cx="5279876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34683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4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53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0C2-566C-C2AA-FA08-30989A292199}"/>
              </a:ext>
            </a:extLst>
          </p:cNvPr>
          <p:cNvSpPr txBox="1">
            <a:spLocks/>
          </p:cNvSpPr>
          <p:nvPr/>
        </p:nvSpPr>
        <p:spPr>
          <a:xfrm>
            <a:off x="816123" y="510407"/>
            <a:ext cx="6616085" cy="61330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[Stateless] Aggregator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53AD2-8700-5734-D06C-E5320493C77E}"/>
              </a:ext>
            </a:extLst>
          </p:cNvPr>
          <p:cNvSpPr txBox="1"/>
          <p:nvPr/>
        </p:nvSpPr>
        <p:spPr>
          <a:xfrm>
            <a:off x="621536" y="1326883"/>
            <a:ext cx="8035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Fetches latest stock prices for 20 most popular symbols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Runs periodically, each 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DD31D-A722-3E67-062E-AFAB57171888}"/>
              </a:ext>
            </a:extLst>
          </p:cNvPr>
          <p:cNvSpPr txBox="1"/>
          <p:nvPr/>
        </p:nvSpPr>
        <p:spPr>
          <a:xfrm>
            <a:off x="679270" y="2334653"/>
            <a:ext cx="527900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interface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IAggregator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StockPriceModel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GetStockPriceAsync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symbol);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StockPriceModel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GetAllStockPricesAsync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GetSupportedSymbols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C9919-2FAF-CCF8-F918-0FBCAD0D1167}"/>
              </a:ext>
            </a:extLst>
          </p:cNvPr>
          <p:cNvSpPr txBox="1"/>
          <p:nvPr/>
        </p:nvSpPr>
        <p:spPr>
          <a:xfrm>
            <a:off x="621536" y="3478322"/>
            <a:ext cx="6935251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sealed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Aggregator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StatelessService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Iaggregator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...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StockPriceModel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GetStockPriceAsync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symbol) 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stockPriceService.GetStockPriceAsync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(symbol);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StockPriceModel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GetAllStockPricesAsync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stockPriceService.GetAllStockPricesAsync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GetSupportedSymbols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.FromResult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(_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popularSymbols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...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}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79483-8F36-4FB0-7595-01473F41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663" y="576840"/>
            <a:ext cx="4741817" cy="2423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43BB14-E955-D37A-BC49-57A071E36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8" y="5829976"/>
            <a:ext cx="5808696" cy="909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3A045B-EBE4-15DC-6E10-EEF4660AA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098" y="5083621"/>
            <a:ext cx="3332681" cy="14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9697-7E46-F04C-AA49-60571501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36" y="273346"/>
            <a:ext cx="6840821" cy="74502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overall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085E-5BB7-F772-A14C-A0103218519F}"/>
              </a:ext>
            </a:extLst>
          </p:cNvPr>
          <p:cNvSpPr txBox="1"/>
          <p:nvPr/>
        </p:nvSpPr>
        <p:spPr>
          <a:xfrm>
            <a:off x="592175" y="1398189"/>
            <a:ext cx="6362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Aggregator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[Stateless] Authentication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[Stateless] Leaderboard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AngularClient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PlatformAPI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[Stateless ASP.NET] </a:t>
            </a:r>
            <a:r>
              <a:rPr lang="en-US" sz="2400" dirty="0" err="1">
                <a:solidFill>
                  <a:schemeClr val="bg1"/>
                </a:solidFill>
              </a:rPr>
              <a:t>RealTimeBroadcaster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Trading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[Stateful] </a:t>
            </a:r>
            <a:r>
              <a:rPr lang="en-US" sz="2400" dirty="0" err="1">
                <a:solidFill>
                  <a:schemeClr val="bg1"/>
                </a:solidFill>
              </a:rPr>
              <a:t>UserProfile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[Reliable Actor] </a:t>
            </a:r>
            <a:r>
              <a:rPr lang="en-US" sz="2400" dirty="0" err="1">
                <a:solidFill>
                  <a:schemeClr val="bg1"/>
                </a:solidFill>
              </a:rPr>
              <a:t>UserPortfolio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[Guest Executable] </a:t>
            </a:r>
            <a:r>
              <a:rPr lang="en-US" sz="2400" dirty="0" err="1">
                <a:solidFill>
                  <a:schemeClr val="bg1"/>
                </a:solidFill>
              </a:rPr>
              <a:t>PythonBot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8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1198</TotalTime>
  <Words>2133</Words>
  <Application>Microsoft Office PowerPoint</Application>
  <PresentationFormat>Widescreen</PresentationFormat>
  <Paragraphs>397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Aptos</vt:lpstr>
      <vt:lpstr>Aptos Display</vt:lpstr>
      <vt:lpstr>Arial</vt:lpstr>
      <vt:lpstr>Cascadia Mono</vt:lpstr>
      <vt:lpstr>Segoe UI</vt:lpstr>
      <vt:lpstr>Wingdings</vt:lpstr>
      <vt:lpstr>Office Theme</vt:lpstr>
      <vt:lpstr>Stock Trading Platform</vt:lpstr>
      <vt:lpstr>Agenda</vt:lpstr>
      <vt:lpstr>High-level overview</vt:lpstr>
      <vt:lpstr>High-level overview</vt:lpstr>
      <vt:lpstr>PowerPoint Presentation</vt:lpstr>
      <vt:lpstr>Services overall perspective</vt:lpstr>
      <vt:lpstr>Services overall perspective</vt:lpstr>
      <vt:lpstr>PowerPoint Presentation</vt:lpstr>
      <vt:lpstr>Services overall perspective</vt:lpstr>
      <vt:lpstr>PowerPoint Presentation</vt:lpstr>
      <vt:lpstr>Services overall perspective</vt:lpstr>
      <vt:lpstr>PowerPoint Presentation</vt:lpstr>
      <vt:lpstr>Services overall perspective</vt:lpstr>
      <vt:lpstr>PowerPoint Presentation</vt:lpstr>
      <vt:lpstr>Services overall perspective</vt:lpstr>
      <vt:lpstr>PowerPoint Presentation</vt:lpstr>
      <vt:lpstr>Services overall perspective</vt:lpstr>
      <vt:lpstr>PowerPoint Presentation</vt:lpstr>
      <vt:lpstr>Services overall perspective</vt:lpstr>
      <vt:lpstr>PowerPoint Presentation</vt:lpstr>
      <vt:lpstr>Services overall perspective</vt:lpstr>
      <vt:lpstr>PowerPoint Presentation</vt:lpstr>
      <vt:lpstr>Services overall perspective</vt:lpstr>
      <vt:lpstr>PowerPoint Presentation</vt:lpstr>
      <vt:lpstr>Services overall perspective</vt:lpstr>
      <vt:lpstr>PowerPoint Presentation</vt:lpstr>
      <vt:lpstr>PowerPoint Presentation</vt:lpstr>
      <vt:lpstr>SF specifics and quick overview</vt:lpstr>
      <vt:lpstr>SF specifics and quick overview</vt:lpstr>
      <vt:lpstr>PowerPoint Presentation</vt:lpstr>
      <vt:lpstr>SF specifics and quick overview</vt:lpstr>
      <vt:lpstr>PowerPoint Presentation</vt:lpstr>
      <vt:lpstr>SF specifics and quick overview</vt:lpstr>
      <vt:lpstr>PowerPoint Presentation</vt:lpstr>
      <vt:lpstr>SF specifics and quick overview</vt:lpstr>
      <vt:lpstr>PowerPoint Presentation</vt:lpstr>
      <vt:lpstr>SF specifics and quick overview</vt:lpstr>
      <vt:lpstr>PowerPoint Presentation</vt:lpstr>
      <vt:lpstr>SF specifics and quick overview</vt:lpstr>
      <vt:lpstr>PowerPoint Presentation</vt:lpstr>
      <vt:lpstr>SF specifics and quick overview</vt:lpstr>
      <vt:lpstr>PowerPoint Presentation</vt:lpstr>
      <vt:lpstr>Q&amp;A</vt:lpstr>
      <vt:lpstr>Thank you!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Predrag Pesic</dc:creator>
  <cp:lastModifiedBy>Predrag Pesic</cp:lastModifiedBy>
  <cp:revision>2</cp:revision>
  <dcterms:created xsi:type="dcterms:W3CDTF">2024-09-10T05:44:11Z</dcterms:created>
  <dcterms:modified xsi:type="dcterms:W3CDTF">2024-09-12T12:03:45Z</dcterms:modified>
</cp:coreProperties>
</file>